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582" r:id="rId3"/>
    <p:sldId id="561" r:id="rId4"/>
    <p:sldId id="269" r:id="rId5"/>
    <p:sldId id="587" r:id="rId6"/>
    <p:sldId id="584" r:id="rId7"/>
    <p:sldId id="268" r:id="rId8"/>
    <p:sldId id="564" r:id="rId9"/>
    <p:sldId id="555" r:id="rId10"/>
    <p:sldId id="569" r:id="rId11"/>
    <p:sldId id="565" r:id="rId12"/>
    <p:sldId id="345" r:id="rId13"/>
    <p:sldId id="552" r:id="rId14"/>
    <p:sldId id="589" r:id="rId15"/>
    <p:sldId id="586" r:id="rId16"/>
    <p:sldId id="580" r:id="rId17"/>
    <p:sldId id="568" r:id="rId18"/>
    <p:sldId id="581" r:id="rId19"/>
    <p:sldId id="510" r:id="rId20"/>
    <p:sldId id="511" r:id="rId21"/>
    <p:sldId id="588" r:id="rId22"/>
    <p:sldId id="595" r:id="rId23"/>
    <p:sldId id="590" r:id="rId24"/>
    <p:sldId id="265" r:id="rId25"/>
    <p:sldId id="592" r:id="rId26"/>
    <p:sldId id="593" r:id="rId27"/>
    <p:sldId id="594" r:id="rId28"/>
    <p:sldId id="596" r:id="rId29"/>
    <p:sldId id="597" r:id="rId30"/>
    <p:sldId id="325" r:id="rId31"/>
    <p:sldId id="327" r:id="rId32"/>
    <p:sldId id="328" r:id="rId33"/>
    <p:sldId id="331" r:id="rId34"/>
    <p:sldId id="601" r:id="rId35"/>
    <p:sldId id="599" r:id="rId36"/>
    <p:sldId id="600" r:id="rId37"/>
    <p:sldId id="591" r:id="rId38"/>
    <p:sldId id="6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892" y="-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2b1ffb0dd98b2a05" providerId="LiveId" clId="{FAE5903C-52B3-4CF7-88E7-2CB3522D6149}"/>
    <pc:docChg chg="undo redo custSel addSld delSld modSld sldOrd">
      <pc:chgData name="" userId="2b1ffb0dd98b2a05" providerId="LiveId" clId="{FAE5903C-52B3-4CF7-88E7-2CB3522D6149}" dt="2024-12-08T19:14:41.196" v="3862" actId="20577"/>
      <pc:docMkLst>
        <pc:docMk/>
      </pc:docMkLst>
      <pc:sldChg chg="modSp">
        <pc:chgData name="" userId="2b1ffb0dd98b2a05" providerId="LiveId" clId="{FAE5903C-52B3-4CF7-88E7-2CB3522D6149}" dt="2024-12-08T14:31:34.127" v="0" actId="1076"/>
        <pc:sldMkLst>
          <pc:docMk/>
          <pc:sldMk cId="351711644" sldId="256"/>
        </pc:sldMkLst>
        <pc:picChg chg="mod">
          <ac:chgData name="" userId="2b1ffb0dd98b2a05" providerId="LiveId" clId="{FAE5903C-52B3-4CF7-88E7-2CB3522D6149}" dt="2024-12-08T14:31:34.127" v="0" actId="1076"/>
          <ac:picMkLst>
            <pc:docMk/>
            <pc:sldMk cId="351711644" sldId="256"/>
            <ac:picMk id="4" creationId="{5393DA86-A3D8-4547-B1BB-81788AE4FBEB}"/>
          </ac:picMkLst>
        </pc:picChg>
      </pc:sldChg>
      <pc:sldChg chg="add del">
        <pc:chgData name="" userId="2b1ffb0dd98b2a05" providerId="LiveId" clId="{FAE5903C-52B3-4CF7-88E7-2CB3522D6149}" dt="2024-12-08T18:55:30.853" v="3179" actId="2696"/>
        <pc:sldMkLst>
          <pc:docMk/>
          <pc:sldMk cId="2982570026" sldId="260"/>
        </pc:sldMkLst>
      </pc:sldChg>
      <pc:sldChg chg="modSp add">
        <pc:chgData name="" userId="2b1ffb0dd98b2a05" providerId="LiveId" clId="{FAE5903C-52B3-4CF7-88E7-2CB3522D6149}" dt="2024-12-08T18:57:18.019" v="3317" actId="20577"/>
        <pc:sldMkLst>
          <pc:docMk/>
          <pc:sldMk cId="2588031075" sldId="265"/>
        </pc:sldMkLst>
        <pc:spChg chg="mod">
          <ac:chgData name="" userId="2b1ffb0dd98b2a05" providerId="LiveId" clId="{FAE5903C-52B3-4CF7-88E7-2CB3522D6149}" dt="2024-12-08T18:57:18.019" v="3317" actId="20577"/>
          <ac:spMkLst>
            <pc:docMk/>
            <pc:sldMk cId="2588031075" sldId="265"/>
            <ac:spMk id="3" creationId="{B37EF04D-8187-4A39-80B4-8D3BB0C1EF5B}"/>
          </ac:spMkLst>
        </pc:spChg>
      </pc:sldChg>
      <pc:sldChg chg="add del ord">
        <pc:chgData name="" userId="2b1ffb0dd98b2a05" providerId="LiveId" clId="{FAE5903C-52B3-4CF7-88E7-2CB3522D6149}" dt="2024-12-08T18:27:16.662" v="2526"/>
        <pc:sldMkLst>
          <pc:docMk/>
          <pc:sldMk cId="3710130295" sldId="268"/>
        </pc:sldMkLst>
      </pc:sldChg>
      <pc:sldChg chg="addSp delSp modSp add del delAnim modAnim">
        <pc:chgData name="" userId="2b1ffb0dd98b2a05" providerId="LiveId" clId="{FAE5903C-52B3-4CF7-88E7-2CB3522D6149}" dt="2024-12-08T18:45:54.548" v="2978"/>
        <pc:sldMkLst>
          <pc:docMk/>
          <pc:sldMk cId="1868969219" sldId="269"/>
        </pc:sldMkLst>
        <pc:spChg chg="mod">
          <ac:chgData name="" userId="2b1ffb0dd98b2a05" providerId="LiveId" clId="{FAE5903C-52B3-4CF7-88E7-2CB3522D6149}" dt="2024-12-08T18:45:52.809" v="2977" actId="164"/>
          <ac:spMkLst>
            <pc:docMk/>
            <pc:sldMk cId="1868969219" sldId="269"/>
            <ac:spMk id="6" creationId="{B4E6CA09-ADDF-4B68-AF95-7A89ECD38AA0}"/>
          </ac:spMkLst>
        </pc:spChg>
        <pc:grpChg chg="add mod">
          <ac:chgData name="" userId="2b1ffb0dd98b2a05" providerId="LiveId" clId="{FAE5903C-52B3-4CF7-88E7-2CB3522D6149}" dt="2024-12-08T18:45:52.809" v="2977" actId="164"/>
          <ac:grpSpMkLst>
            <pc:docMk/>
            <pc:sldMk cId="1868969219" sldId="269"/>
            <ac:grpSpMk id="9" creationId="{2A0CA8E4-626E-4D2C-B6D5-A5F4469A4963}"/>
          </ac:grpSpMkLst>
        </pc:grpChg>
        <pc:picChg chg="add del mod">
          <ac:chgData name="" userId="2b1ffb0dd98b2a05" providerId="LiveId" clId="{FAE5903C-52B3-4CF7-88E7-2CB3522D6149}" dt="2024-12-08T18:24:28.426" v="2451" actId="478"/>
          <ac:picMkLst>
            <pc:docMk/>
            <pc:sldMk cId="1868969219" sldId="269"/>
            <ac:picMk id="7" creationId="{44E72266-0A0E-4B69-AB1A-87EE10CC28DE}"/>
          </ac:picMkLst>
        </pc:picChg>
        <pc:picChg chg="add mod modCrop">
          <ac:chgData name="" userId="2b1ffb0dd98b2a05" providerId="LiveId" clId="{FAE5903C-52B3-4CF7-88E7-2CB3522D6149}" dt="2024-12-08T18:45:52.809" v="2977" actId="164"/>
          <ac:picMkLst>
            <pc:docMk/>
            <pc:sldMk cId="1868969219" sldId="269"/>
            <ac:picMk id="8" creationId="{7E2795D1-DE42-4141-9344-FCAC8EC03F9E}"/>
          </ac:picMkLst>
        </pc:picChg>
      </pc:sldChg>
      <pc:sldChg chg="add del">
        <pc:chgData name="" userId="2b1ffb0dd98b2a05" providerId="LiveId" clId="{FAE5903C-52B3-4CF7-88E7-2CB3522D6149}" dt="2024-12-08T15:30:36.607" v="300" actId="2696"/>
        <pc:sldMkLst>
          <pc:docMk/>
          <pc:sldMk cId="3261198661" sldId="332"/>
        </pc:sldMkLst>
      </pc:sldChg>
      <pc:sldChg chg="add del">
        <pc:chgData name="" userId="2b1ffb0dd98b2a05" providerId="LiveId" clId="{FAE5903C-52B3-4CF7-88E7-2CB3522D6149}" dt="2024-12-08T15:30:36.607" v="299" actId="2696"/>
        <pc:sldMkLst>
          <pc:docMk/>
          <pc:sldMk cId="2089017874" sldId="333"/>
        </pc:sldMkLst>
      </pc:sldChg>
      <pc:sldChg chg="add del">
        <pc:chgData name="" userId="2b1ffb0dd98b2a05" providerId="LiveId" clId="{FAE5903C-52B3-4CF7-88E7-2CB3522D6149}" dt="2024-12-08T15:30:36.607" v="298" actId="2696"/>
        <pc:sldMkLst>
          <pc:docMk/>
          <pc:sldMk cId="1661682811" sldId="334"/>
        </pc:sldMkLst>
      </pc:sldChg>
      <pc:sldChg chg="add del ord">
        <pc:chgData name="" userId="2b1ffb0dd98b2a05" providerId="LiveId" clId="{FAE5903C-52B3-4CF7-88E7-2CB3522D6149}" dt="2024-12-08T18:07:06.859" v="2022" actId="2696"/>
        <pc:sldMkLst>
          <pc:docMk/>
          <pc:sldMk cId="762844688" sldId="343"/>
        </pc:sldMkLst>
      </pc:sldChg>
      <pc:sldChg chg="addSp delSp modSp add del">
        <pc:chgData name="" userId="2b1ffb0dd98b2a05" providerId="LiveId" clId="{FAE5903C-52B3-4CF7-88E7-2CB3522D6149}" dt="2024-12-08T18:44:16.434" v="2883" actId="2696"/>
        <pc:sldMkLst>
          <pc:docMk/>
          <pc:sldMk cId="375050339" sldId="344"/>
        </pc:sldMkLst>
        <pc:picChg chg="add del mod">
          <ac:chgData name="" userId="2b1ffb0dd98b2a05" providerId="LiveId" clId="{FAE5903C-52B3-4CF7-88E7-2CB3522D6149}" dt="2024-12-08T15:11:48.861" v="86" actId="478"/>
          <ac:picMkLst>
            <pc:docMk/>
            <pc:sldMk cId="375050339" sldId="344"/>
            <ac:picMk id="2" creationId="{0F0E70C3-63A8-49B5-A5C1-1833A940481C}"/>
          </ac:picMkLst>
        </pc:picChg>
        <pc:picChg chg="del mod">
          <ac:chgData name="" userId="2b1ffb0dd98b2a05" providerId="LiveId" clId="{FAE5903C-52B3-4CF7-88E7-2CB3522D6149}" dt="2024-12-08T15:11:09.716" v="81" actId="478"/>
          <ac:picMkLst>
            <pc:docMk/>
            <pc:sldMk cId="375050339" sldId="344"/>
            <ac:picMk id="4" creationId="{61B41A3F-8BA7-4EA0-A53F-8BB0F92C1350}"/>
          </ac:picMkLst>
        </pc:picChg>
        <pc:picChg chg="mod">
          <ac:chgData name="" userId="2b1ffb0dd98b2a05" providerId="LiveId" clId="{FAE5903C-52B3-4CF7-88E7-2CB3522D6149}" dt="2024-12-08T15:12:02.437" v="89" actId="1076"/>
          <ac:picMkLst>
            <pc:docMk/>
            <pc:sldMk cId="375050339" sldId="344"/>
            <ac:picMk id="6" creationId="{C9384A27-2956-4DB9-A482-57B736133CEC}"/>
          </ac:picMkLst>
        </pc:picChg>
      </pc:sldChg>
      <pc:sldChg chg="add">
        <pc:chgData name="" userId="2b1ffb0dd98b2a05" providerId="LiveId" clId="{FAE5903C-52B3-4CF7-88E7-2CB3522D6149}" dt="2024-12-08T15:13:05.357" v="90"/>
        <pc:sldMkLst>
          <pc:docMk/>
          <pc:sldMk cId="1187738580" sldId="345"/>
        </pc:sldMkLst>
      </pc:sldChg>
      <pc:sldChg chg="addSp delSp modSp add del">
        <pc:chgData name="" userId="2b1ffb0dd98b2a05" providerId="LiveId" clId="{FAE5903C-52B3-4CF7-88E7-2CB3522D6149}" dt="2024-12-08T19:12:02.500" v="3852" actId="2696"/>
        <pc:sldMkLst>
          <pc:docMk/>
          <pc:sldMk cId="715322926" sldId="355"/>
        </pc:sldMkLst>
        <pc:picChg chg="del">
          <ac:chgData name="" userId="2b1ffb0dd98b2a05" providerId="LiveId" clId="{FAE5903C-52B3-4CF7-88E7-2CB3522D6149}" dt="2024-12-08T19:11:26.897" v="3840" actId="478"/>
          <ac:picMkLst>
            <pc:docMk/>
            <pc:sldMk cId="715322926" sldId="355"/>
            <ac:picMk id="4" creationId="{A6F9848F-B3CD-4075-96A9-F9BDFDF1A6AF}"/>
          </ac:picMkLst>
        </pc:picChg>
        <pc:picChg chg="del mod">
          <ac:chgData name="" userId="2b1ffb0dd98b2a05" providerId="LiveId" clId="{FAE5903C-52B3-4CF7-88E7-2CB3522D6149}" dt="2024-12-08T19:11:32.014" v="3841"/>
          <ac:picMkLst>
            <pc:docMk/>
            <pc:sldMk cId="715322926" sldId="355"/>
            <ac:picMk id="5" creationId="{E7E8CFA7-BB41-4547-A091-1D736C4CE3AC}"/>
          </ac:picMkLst>
        </pc:picChg>
        <pc:picChg chg="del">
          <ac:chgData name="" userId="2b1ffb0dd98b2a05" providerId="LiveId" clId="{FAE5903C-52B3-4CF7-88E7-2CB3522D6149}" dt="2024-12-08T14:36:20.730" v="15" actId="478"/>
          <ac:picMkLst>
            <pc:docMk/>
            <pc:sldMk cId="715322926" sldId="355"/>
            <ac:picMk id="6" creationId="{5CAAA435-6B05-48E1-BFE2-D465C3069240}"/>
          </ac:picMkLst>
        </pc:picChg>
        <pc:picChg chg="add">
          <ac:chgData name="" userId="2b1ffb0dd98b2a05" providerId="LiveId" clId="{FAE5903C-52B3-4CF7-88E7-2CB3522D6149}" dt="2024-12-08T16:21:00.106" v="934"/>
          <ac:picMkLst>
            <pc:docMk/>
            <pc:sldMk cId="715322926" sldId="355"/>
            <ac:picMk id="6" creationId="{CDC28577-B03F-4B5F-B94E-FF365623547F}"/>
          </ac:picMkLst>
        </pc:picChg>
        <pc:picChg chg="add">
          <ac:chgData name="" userId="2b1ffb0dd98b2a05" providerId="LiveId" clId="{FAE5903C-52B3-4CF7-88E7-2CB3522D6149}" dt="2024-12-08T16:23:25.124" v="935"/>
          <ac:picMkLst>
            <pc:docMk/>
            <pc:sldMk cId="715322926" sldId="355"/>
            <ac:picMk id="7" creationId="{1E4DC940-3054-4535-A4CE-0157B90B53F0}"/>
          </ac:picMkLst>
        </pc:picChg>
        <pc:picChg chg="mod">
          <ac:chgData name="" userId="2b1ffb0dd98b2a05" providerId="LiveId" clId="{FAE5903C-52B3-4CF7-88E7-2CB3522D6149}" dt="2024-12-08T14:36:22.392" v="16" actId="1076"/>
          <ac:picMkLst>
            <pc:docMk/>
            <pc:sldMk cId="715322926" sldId="355"/>
            <ac:picMk id="7" creationId="{46E01BEC-BE74-4598-9616-D59D57F8AEF7}"/>
          </ac:picMkLst>
        </pc:picChg>
      </pc:sldChg>
      <pc:sldChg chg="delSp modSp add del">
        <pc:chgData name="" userId="2b1ffb0dd98b2a05" providerId="LiveId" clId="{FAE5903C-52B3-4CF7-88E7-2CB3522D6149}" dt="2024-12-08T16:06:17.903" v="919" actId="2696"/>
        <pc:sldMkLst>
          <pc:docMk/>
          <pc:sldMk cId="1540554406" sldId="481"/>
        </pc:sldMkLst>
        <pc:picChg chg="del mod">
          <ac:chgData name="" userId="2b1ffb0dd98b2a05" providerId="LiveId" clId="{FAE5903C-52B3-4CF7-88E7-2CB3522D6149}" dt="2024-12-08T14:35:19.402" v="8" actId="478"/>
          <ac:picMkLst>
            <pc:docMk/>
            <pc:sldMk cId="1540554406" sldId="481"/>
            <ac:picMk id="4" creationId="{1087D056-3FE0-49C3-80DA-0A46DE8F5A17}"/>
          </ac:picMkLst>
        </pc:picChg>
        <pc:picChg chg="mod">
          <ac:chgData name="" userId="2b1ffb0dd98b2a05" providerId="LiveId" clId="{FAE5903C-52B3-4CF7-88E7-2CB3522D6149}" dt="2024-12-08T14:35:20.755" v="9" actId="1076"/>
          <ac:picMkLst>
            <pc:docMk/>
            <pc:sldMk cId="1540554406" sldId="481"/>
            <ac:picMk id="5" creationId="{5F11C07F-90B5-40DF-9706-D3069866C9A4}"/>
          </ac:picMkLst>
        </pc:picChg>
      </pc:sldChg>
      <pc:sldChg chg="delSp modSp add del">
        <pc:chgData name="" userId="2b1ffb0dd98b2a05" providerId="LiveId" clId="{FAE5903C-52B3-4CF7-88E7-2CB3522D6149}" dt="2024-12-08T16:06:17.903" v="918" actId="2696"/>
        <pc:sldMkLst>
          <pc:docMk/>
          <pc:sldMk cId="399496108" sldId="501"/>
        </pc:sldMkLst>
        <pc:picChg chg="del">
          <ac:chgData name="" userId="2b1ffb0dd98b2a05" providerId="LiveId" clId="{FAE5903C-52B3-4CF7-88E7-2CB3522D6149}" dt="2024-12-08T14:35:28.234" v="10" actId="478"/>
          <ac:picMkLst>
            <pc:docMk/>
            <pc:sldMk cId="399496108" sldId="501"/>
            <ac:picMk id="2" creationId="{48A988FC-DCC7-4C60-96BC-2133715DB67C}"/>
          </ac:picMkLst>
        </pc:picChg>
        <pc:picChg chg="mod">
          <ac:chgData name="" userId="2b1ffb0dd98b2a05" providerId="LiveId" clId="{FAE5903C-52B3-4CF7-88E7-2CB3522D6149}" dt="2024-12-08T14:35:29.612" v="11" actId="1076"/>
          <ac:picMkLst>
            <pc:docMk/>
            <pc:sldMk cId="399496108" sldId="501"/>
            <ac:picMk id="3" creationId="{4A1DCD47-BCF6-4984-8790-C1F6B0FE3FD0}"/>
          </ac:picMkLst>
        </pc:picChg>
      </pc:sldChg>
      <pc:sldChg chg="delSp modSp add del">
        <pc:chgData name="" userId="2b1ffb0dd98b2a05" providerId="LiveId" clId="{FAE5903C-52B3-4CF7-88E7-2CB3522D6149}" dt="2024-12-08T16:06:17.903" v="917" actId="2696"/>
        <pc:sldMkLst>
          <pc:docMk/>
          <pc:sldMk cId="2867295913" sldId="503"/>
        </pc:sldMkLst>
        <pc:picChg chg="del mod">
          <ac:chgData name="" userId="2b1ffb0dd98b2a05" providerId="LiveId" clId="{FAE5903C-52B3-4CF7-88E7-2CB3522D6149}" dt="2024-12-08T14:35:38.082" v="13" actId="478"/>
          <ac:picMkLst>
            <pc:docMk/>
            <pc:sldMk cId="2867295913" sldId="503"/>
            <ac:picMk id="2" creationId="{2CB56013-B29B-4EE9-822D-33E53ABFC2F4}"/>
          </ac:picMkLst>
        </pc:picChg>
        <pc:picChg chg="mod">
          <ac:chgData name="" userId="2b1ffb0dd98b2a05" providerId="LiveId" clId="{FAE5903C-52B3-4CF7-88E7-2CB3522D6149}" dt="2024-12-08T14:36:12.279" v="14" actId="1076"/>
          <ac:picMkLst>
            <pc:docMk/>
            <pc:sldMk cId="2867295913" sldId="503"/>
            <ac:picMk id="3" creationId="{DF509D1A-C372-4D0B-A416-C4C647630008}"/>
          </ac:picMkLst>
        </pc:picChg>
      </pc:sldChg>
      <pc:sldChg chg="addSp delSp modSp add del">
        <pc:chgData name="" userId="2b1ffb0dd98b2a05" providerId="LiveId" clId="{FAE5903C-52B3-4CF7-88E7-2CB3522D6149}" dt="2024-12-08T16:06:21.024" v="921" actId="2696"/>
        <pc:sldMkLst>
          <pc:docMk/>
          <pc:sldMk cId="1867422629" sldId="504"/>
        </pc:sldMkLst>
        <pc:picChg chg="add del mod">
          <ac:chgData name="" userId="2b1ffb0dd98b2a05" providerId="LiveId" clId="{FAE5903C-52B3-4CF7-88E7-2CB3522D6149}" dt="2024-12-08T14:42:21.632" v="45" actId="1076"/>
          <ac:picMkLst>
            <pc:docMk/>
            <pc:sldMk cId="1867422629" sldId="504"/>
            <ac:picMk id="2" creationId="{49C19CEE-804E-498A-952F-51EBB158167B}"/>
          </ac:picMkLst>
        </pc:picChg>
        <pc:picChg chg="del">
          <ac:chgData name="" userId="2b1ffb0dd98b2a05" providerId="LiveId" clId="{FAE5903C-52B3-4CF7-88E7-2CB3522D6149}" dt="2024-12-08T14:41:46.950" v="41"/>
          <ac:picMkLst>
            <pc:docMk/>
            <pc:sldMk cId="1867422629" sldId="504"/>
            <ac:picMk id="3" creationId="{AEA0347D-D1C1-4DE9-972B-47F3BA619039}"/>
          </ac:picMkLst>
        </pc:picChg>
        <pc:picChg chg="del">
          <ac:chgData name="" userId="2b1ffb0dd98b2a05" providerId="LiveId" clId="{FAE5903C-52B3-4CF7-88E7-2CB3522D6149}" dt="2024-12-08T14:42:34.180" v="46"/>
          <ac:picMkLst>
            <pc:docMk/>
            <pc:sldMk cId="1867422629" sldId="504"/>
            <ac:picMk id="4" creationId="{25EA009A-C904-4433-BE67-D28824C331A9}"/>
          </ac:picMkLst>
        </pc:picChg>
      </pc:sldChg>
      <pc:sldChg chg="add del">
        <pc:chgData name="" userId="2b1ffb0dd98b2a05" providerId="LiveId" clId="{FAE5903C-52B3-4CF7-88E7-2CB3522D6149}" dt="2024-12-08T16:06:24.330" v="924" actId="2696"/>
        <pc:sldMkLst>
          <pc:docMk/>
          <pc:sldMk cId="869222102" sldId="505"/>
        </pc:sldMkLst>
      </pc:sldChg>
      <pc:sldChg chg="addSp add del">
        <pc:chgData name="" userId="2b1ffb0dd98b2a05" providerId="LiveId" clId="{FAE5903C-52B3-4CF7-88E7-2CB3522D6149}" dt="2024-12-08T14:40:56.027" v="31" actId="2696"/>
        <pc:sldMkLst>
          <pc:docMk/>
          <pc:sldMk cId="3385444743" sldId="505"/>
        </pc:sldMkLst>
        <pc:picChg chg="add">
          <ac:chgData name="" userId="2b1ffb0dd98b2a05" providerId="LiveId" clId="{FAE5903C-52B3-4CF7-88E7-2CB3522D6149}" dt="2024-12-08T14:39:59.553" v="21"/>
          <ac:picMkLst>
            <pc:docMk/>
            <pc:sldMk cId="3385444743" sldId="505"/>
            <ac:picMk id="2" creationId="{7F978675-DDCE-4292-B03F-FC9199B54C81}"/>
          </ac:picMkLst>
        </pc:picChg>
      </pc:sldChg>
      <pc:sldChg chg="addSp add del">
        <pc:chgData name="" userId="2b1ffb0dd98b2a05" providerId="LiveId" clId="{FAE5903C-52B3-4CF7-88E7-2CB3522D6149}" dt="2024-12-08T14:40:56.027" v="30" actId="2696"/>
        <pc:sldMkLst>
          <pc:docMk/>
          <pc:sldMk cId="34237044" sldId="506"/>
        </pc:sldMkLst>
        <pc:picChg chg="add">
          <ac:chgData name="" userId="2b1ffb0dd98b2a05" providerId="LiveId" clId="{FAE5903C-52B3-4CF7-88E7-2CB3522D6149}" dt="2024-12-08T14:40:13.146" v="24"/>
          <ac:picMkLst>
            <pc:docMk/>
            <pc:sldMk cId="34237044" sldId="506"/>
            <ac:picMk id="2" creationId="{C4D1102F-869B-45CB-A815-BAD8FEB9E7B4}"/>
          </ac:picMkLst>
        </pc:picChg>
      </pc:sldChg>
      <pc:sldChg chg="add del">
        <pc:chgData name="" userId="2b1ffb0dd98b2a05" providerId="LiveId" clId="{FAE5903C-52B3-4CF7-88E7-2CB3522D6149}" dt="2024-12-08T16:06:24.324" v="923" actId="2696"/>
        <pc:sldMkLst>
          <pc:docMk/>
          <pc:sldMk cId="2422276448" sldId="506"/>
        </pc:sldMkLst>
      </pc:sldChg>
      <pc:sldChg chg="addSp add del">
        <pc:chgData name="" userId="2b1ffb0dd98b2a05" providerId="LiveId" clId="{FAE5903C-52B3-4CF7-88E7-2CB3522D6149}" dt="2024-12-08T14:40:56.027" v="29" actId="2696"/>
        <pc:sldMkLst>
          <pc:docMk/>
          <pc:sldMk cId="73089301" sldId="507"/>
        </pc:sldMkLst>
        <pc:picChg chg="add">
          <ac:chgData name="" userId="2b1ffb0dd98b2a05" providerId="LiveId" clId="{FAE5903C-52B3-4CF7-88E7-2CB3522D6149}" dt="2024-12-08T14:40:24.890" v="27"/>
          <ac:picMkLst>
            <pc:docMk/>
            <pc:sldMk cId="73089301" sldId="507"/>
            <ac:picMk id="2" creationId="{62F5FE4C-9266-4C14-9F74-B1F3FD793227}"/>
          </ac:picMkLst>
        </pc:picChg>
      </pc:sldChg>
      <pc:sldChg chg="add del">
        <pc:chgData name="" userId="2b1ffb0dd98b2a05" providerId="LiveId" clId="{FAE5903C-52B3-4CF7-88E7-2CB3522D6149}" dt="2024-12-08T16:06:24.322" v="922" actId="2696"/>
        <pc:sldMkLst>
          <pc:docMk/>
          <pc:sldMk cId="3737866082" sldId="507"/>
        </pc:sldMkLst>
      </pc:sldChg>
      <pc:sldChg chg="addSp modSp add del ord">
        <pc:chgData name="" userId="2b1ffb0dd98b2a05" providerId="LiveId" clId="{FAE5903C-52B3-4CF7-88E7-2CB3522D6149}" dt="2024-12-08T16:06:21.024" v="920" actId="2696"/>
        <pc:sldMkLst>
          <pc:docMk/>
          <pc:sldMk cId="1549282237" sldId="508"/>
        </pc:sldMkLst>
        <pc:picChg chg="add mod">
          <ac:chgData name="" userId="2b1ffb0dd98b2a05" providerId="LiveId" clId="{FAE5903C-52B3-4CF7-88E7-2CB3522D6149}" dt="2024-12-08T14:43:02.431" v="52" actId="1076"/>
          <ac:picMkLst>
            <pc:docMk/>
            <pc:sldMk cId="1549282237" sldId="508"/>
            <ac:picMk id="2" creationId="{D1611142-AC66-4299-8309-3AE775C35FE5}"/>
          </ac:picMkLst>
        </pc:picChg>
      </pc:sldChg>
      <pc:sldChg chg="addSp modSp add del">
        <pc:chgData name="" userId="2b1ffb0dd98b2a05" providerId="LiveId" clId="{FAE5903C-52B3-4CF7-88E7-2CB3522D6149}" dt="2024-12-08T15:08:33.780" v="67" actId="2696"/>
        <pc:sldMkLst>
          <pc:docMk/>
          <pc:sldMk cId="703002547" sldId="509"/>
        </pc:sldMkLst>
        <pc:picChg chg="add mod">
          <ac:chgData name="" userId="2b1ffb0dd98b2a05" providerId="LiveId" clId="{FAE5903C-52B3-4CF7-88E7-2CB3522D6149}" dt="2024-12-08T15:07:59.011" v="66" actId="1076"/>
          <ac:picMkLst>
            <pc:docMk/>
            <pc:sldMk cId="703002547" sldId="509"/>
            <ac:picMk id="3" creationId="{6DA10D65-3501-4C02-86AD-1D1E0BB8F6B5}"/>
          </ac:picMkLst>
        </pc:picChg>
      </pc:sldChg>
      <pc:sldChg chg="addSp delSp modSp add ord">
        <pc:chgData name="" userId="2b1ffb0dd98b2a05" providerId="LiveId" clId="{FAE5903C-52B3-4CF7-88E7-2CB3522D6149}" dt="2024-12-08T18:43:06.421" v="2881" actId="255"/>
        <pc:sldMkLst>
          <pc:docMk/>
          <pc:sldMk cId="1966175233" sldId="510"/>
        </pc:sldMkLst>
        <pc:spChg chg="add mod">
          <ac:chgData name="" userId="2b1ffb0dd98b2a05" providerId="LiveId" clId="{FAE5903C-52B3-4CF7-88E7-2CB3522D6149}" dt="2024-12-08T18:29:08.375" v="2531" actId="1076"/>
          <ac:spMkLst>
            <pc:docMk/>
            <pc:sldMk cId="1966175233" sldId="510"/>
            <ac:spMk id="7" creationId="{D7C2E19A-27E0-4EB5-B936-329CB37FA1D3}"/>
          </ac:spMkLst>
        </pc:spChg>
        <pc:spChg chg="add mod">
          <ac:chgData name="" userId="2b1ffb0dd98b2a05" providerId="LiveId" clId="{FAE5903C-52B3-4CF7-88E7-2CB3522D6149}" dt="2024-12-08T18:31:14.031" v="2613" actId="207"/>
          <ac:spMkLst>
            <pc:docMk/>
            <pc:sldMk cId="1966175233" sldId="510"/>
            <ac:spMk id="8" creationId="{FDECC41E-1F2A-4E85-9011-6BBF1B556896}"/>
          </ac:spMkLst>
        </pc:spChg>
        <pc:spChg chg="add mod">
          <ac:chgData name="" userId="2b1ffb0dd98b2a05" providerId="LiveId" clId="{FAE5903C-52B3-4CF7-88E7-2CB3522D6149}" dt="2024-12-08T18:43:06.421" v="2881" actId="255"/>
          <ac:spMkLst>
            <pc:docMk/>
            <pc:sldMk cId="1966175233" sldId="510"/>
            <ac:spMk id="9" creationId="{4C3E2D4F-4E7F-4BC8-893C-2E740BB3CBE1}"/>
          </ac:spMkLst>
        </pc:spChg>
        <pc:picChg chg="add mod modCrop">
          <ac:chgData name="" userId="2b1ffb0dd98b2a05" providerId="LiveId" clId="{FAE5903C-52B3-4CF7-88E7-2CB3522D6149}" dt="2024-12-08T15:43:30.374" v="488" actId="1076"/>
          <ac:picMkLst>
            <pc:docMk/>
            <pc:sldMk cId="1966175233" sldId="510"/>
            <ac:picMk id="3" creationId="{3F42FA81-766A-4856-87D4-928FE6BE7FBD}"/>
          </ac:picMkLst>
        </pc:picChg>
        <pc:picChg chg="add del mod">
          <ac:chgData name="" userId="2b1ffb0dd98b2a05" providerId="LiveId" clId="{FAE5903C-52B3-4CF7-88E7-2CB3522D6149}" dt="2024-12-08T14:50:09.942" v="58"/>
          <ac:picMkLst>
            <pc:docMk/>
            <pc:sldMk cId="1966175233" sldId="510"/>
            <ac:picMk id="5" creationId="{5BB6A496-11BC-4018-AE27-6F7AB33109A8}"/>
          </ac:picMkLst>
        </pc:picChg>
        <pc:picChg chg="add mod modCrop">
          <ac:chgData name="" userId="2b1ffb0dd98b2a05" providerId="LiveId" clId="{FAE5903C-52B3-4CF7-88E7-2CB3522D6149}" dt="2024-12-08T15:43:32.524" v="489" actId="1076"/>
          <ac:picMkLst>
            <pc:docMk/>
            <pc:sldMk cId="1966175233" sldId="510"/>
            <ac:picMk id="6" creationId="{6C5A846A-3303-47C2-8DF8-4FF8373FD4DA}"/>
          </ac:picMkLst>
        </pc:picChg>
      </pc:sldChg>
      <pc:sldChg chg="addSp delSp modSp add ord modAnim">
        <pc:chgData name="" userId="2b1ffb0dd98b2a05" providerId="LiveId" clId="{FAE5903C-52B3-4CF7-88E7-2CB3522D6149}" dt="2024-12-08T18:29:41.781" v="2552"/>
        <pc:sldMkLst>
          <pc:docMk/>
          <pc:sldMk cId="3862835267" sldId="511"/>
        </pc:sldMkLst>
        <pc:spChg chg="add del mod">
          <ac:chgData name="" userId="2b1ffb0dd98b2a05" providerId="LiveId" clId="{FAE5903C-52B3-4CF7-88E7-2CB3522D6149}" dt="2024-12-08T15:45:11.727" v="626" actId="478"/>
          <ac:spMkLst>
            <pc:docMk/>
            <pc:sldMk cId="3862835267" sldId="511"/>
            <ac:spMk id="4" creationId="{B6FB4511-B3F4-470E-9031-224174E5C25B}"/>
          </ac:spMkLst>
        </pc:spChg>
        <pc:spChg chg="add mod">
          <ac:chgData name="" userId="2b1ffb0dd98b2a05" providerId="LiveId" clId="{FAE5903C-52B3-4CF7-88E7-2CB3522D6149}" dt="2024-12-08T16:03:20.688" v="846" actId="20577"/>
          <ac:spMkLst>
            <pc:docMk/>
            <pc:sldMk cId="3862835267" sldId="511"/>
            <ac:spMk id="9" creationId="{86BF7EBA-9027-40D9-8357-3AD9DEDAA79C}"/>
          </ac:spMkLst>
        </pc:spChg>
        <pc:spChg chg="add mod">
          <ac:chgData name="" userId="2b1ffb0dd98b2a05" providerId="LiveId" clId="{FAE5903C-52B3-4CF7-88E7-2CB3522D6149}" dt="2024-12-08T16:05:09.882" v="906" actId="164"/>
          <ac:spMkLst>
            <pc:docMk/>
            <pc:sldMk cId="3862835267" sldId="511"/>
            <ac:spMk id="10" creationId="{489C751E-BCD5-4BE0-8F30-B77207A28DE1}"/>
          </ac:spMkLst>
        </pc:spChg>
        <pc:spChg chg="add mod">
          <ac:chgData name="" userId="2b1ffb0dd98b2a05" providerId="LiveId" clId="{FAE5903C-52B3-4CF7-88E7-2CB3522D6149}" dt="2024-12-08T16:05:09.882" v="906" actId="164"/>
          <ac:spMkLst>
            <pc:docMk/>
            <pc:sldMk cId="3862835267" sldId="511"/>
            <ac:spMk id="11" creationId="{ABC2A257-3869-4ADF-A939-6B951CB7D3F7}"/>
          </ac:spMkLst>
        </pc:spChg>
        <pc:spChg chg="add mod">
          <ac:chgData name="" userId="2b1ffb0dd98b2a05" providerId="LiveId" clId="{FAE5903C-52B3-4CF7-88E7-2CB3522D6149}" dt="2024-12-08T16:05:09.882" v="906" actId="164"/>
          <ac:spMkLst>
            <pc:docMk/>
            <pc:sldMk cId="3862835267" sldId="511"/>
            <ac:spMk id="12" creationId="{D8DE3FC1-AA42-4901-B344-BE140B6068DA}"/>
          </ac:spMkLst>
        </pc:spChg>
        <pc:spChg chg="add mod">
          <ac:chgData name="" userId="2b1ffb0dd98b2a05" providerId="LiveId" clId="{FAE5903C-52B3-4CF7-88E7-2CB3522D6149}" dt="2024-12-08T16:05:09.882" v="906" actId="164"/>
          <ac:spMkLst>
            <pc:docMk/>
            <pc:sldMk cId="3862835267" sldId="511"/>
            <ac:spMk id="13" creationId="{373D850D-13BD-4B31-AC93-BDC9010F053F}"/>
          </ac:spMkLst>
        </pc:spChg>
        <pc:spChg chg="add mod">
          <ac:chgData name="" userId="2b1ffb0dd98b2a05" providerId="LiveId" clId="{FAE5903C-52B3-4CF7-88E7-2CB3522D6149}" dt="2024-12-08T16:05:09.882" v="906" actId="164"/>
          <ac:spMkLst>
            <pc:docMk/>
            <pc:sldMk cId="3862835267" sldId="511"/>
            <ac:spMk id="14" creationId="{06828242-5C23-4461-B154-D404AFE6D98C}"/>
          </ac:spMkLst>
        </pc:spChg>
        <pc:spChg chg="add mod">
          <ac:chgData name="" userId="2b1ffb0dd98b2a05" providerId="LiveId" clId="{FAE5903C-52B3-4CF7-88E7-2CB3522D6149}" dt="2024-12-08T16:05:09.882" v="906" actId="164"/>
          <ac:spMkLst>
            <pc:docMk/>
            <pc:sldMk cId="3862835267" sldId="511"/>
            <ac:spMk id="15" creationId="{BB62D662-8C3D-4BF7-8D2F-D5F077BDD7F0}"/>
          </ac:spMkLst>
        </pc:spChg>
        <pc:spChg chg="add del mod">
          <ac:chgData name="" userId="2b1ffb0dd98b2a05" providerId="LiveId" clId="{FAE5903C-52B3-4CF7-88E7-2CB3522D6149}" dt="2024-12-08T16:04:52.064" v="902" actId="478"/>
          <ac:spMkLst>
            <pc:docMk/>
            <pc:sldMk cId="3862835267" sldId="511"/>
            <ac:spMk id="16" creationId="{62EDFCED-C3C4-4CB7-AF36-7D7DBA0B2AEE}"/>
          </ac:spMkLst>
        </pc:spChg>
        <pc:spChg chg="add mod">
          <ac:chgData name="" userId="2b1ffb0dd98b2a05" providerId="LiveId" clId="{FAE5903C-52B3-4CF7-88E7-2CB3522D6149}" dt="2024-12-08T16:05:09.882" v="906" actId="164"/>
          <ac:spMkLst>
            <pc:docMk/>
            <pc:sldMk cId="3862835267" sldId="511"/>
            <ac:spMk id="17" creationId="{DD334237-AAC1-4879-BC8C-EB9C2FCD4809}"/>
          </ac:spMkLst>
        </pc:spChg>
        <pc:spChg chg="add del">
          <ac:chgData name="" userId="2b1ffb0dd98b2a05" providerId="LiveId" clId="{FAE5903C-52B3-4CF7-88E7-2CB3522D6149}" dt="2024-12-08T16:05:18.204" v="909" actId="478"/>
          <ac:spMkLst>
            <pc:docMk/>
            <pc:sldMk cId="3862835267" sldId="511"/>
            <ac:spMk id="19" creationId="{3755C687-A347-4015-B7C0-6487FB4B00FB}"/>
          </ac:spMkLst>
        </pc:spChg>
        <pc:grpChg chg="add mod">
          <ac:chgData name="" userId="2b1ffb0dd98b2a05" providerId="LiveId" clId="{FAE5903C-52B3-4CF7-88E7-2CB3522D6149}" dt="2024-12-08T16:05:09.882" v="906" actId="164"/>
          <ac:grpSpMkLst>
            <pc:docMk/>
            <pc:sldMk cId="3862835267" sldId="511"/>
            <ac:grpSpMk id="18" creationId="{0F8E95E4-C535-49D7-A2F6-DA30BE6EE419}"/>
          </ac:grpSpMkLst>
        </pc:grpChg>
        <pc:grpChg chg="add mod">
          <ac:chgData name="" userId="2b1ffb0dd98b2a05" providerId="LiveId" clId="{FAE5903C-52B3-4CF7-88E7-2CB3522D6149}" dt="2024-12-08T16:05:26.056" v="911" actId="1076"/>
          <ac:grpSpMkLst>
            <pc:docMk/>
            <pc:sldMk cId="3862835267" sldId="511"/>
            <ac:grpSpMk id="20" creationId="{A4B03B34-27C4-4360-BE0B-DC2DE9AFC41E}"/>
          </ac:grpSpMkLst>
        </pc:grpChg>
        <pc:picChg chg="add mod modCrop">
          <ac:chgData name="" userId="2b1ffb0dd98b2a05" providerId="LiveId" clId="{FAE5903C-52B3-4CF7-88E7-2CB3522D6149}" dt="2024-12-08T15:50:00.985" v="720" actId="1035"/>
          <ac:picMkLst>
            <pc:docMk/>
            <pc:sldMk cId="3862835267" sldId="511"/>
            <ac:picMk id="3" creationId="{8BA6852B-3E5F-447D-8876-2F34E4EAC47B}"/>
          </ac:picMkLst>
        </pc:picChg>
        <pc:picChg chg="add mod modCrop">
          <ac:chgData name="" userId="2b1ffb0dd98b2a05" providerId="LiveId" clId="{FAE5903C-52B3-4CF7-88E7-2CB3522D6149}" dt="2024-12-08T15:50:00.985" v="720" actId="1035"/>
          <ac:picMkLst>
            <pc:docMk/>
            <pc:sldMk cId="3862835267" sldId="511"/>
            <ac:picMk id="5" creationId="{7E222336-EFF0-4A9C-ACE5-1997F4FB6DAC}"/>
          </ac:picMkLst>
        </pc:picChg>
        <pc:picChg chg="add del mod modCrop">
          <ac:chgData name="" userId="2b1ffb0dd98b2a05" providerId="LiveId" clId="{FAE5903C-52B3-4CF7-88E7-2CB3522D6149}" dt="2024-12-08T15:47:09.057" v="688" actId="478"/>
          <ac:picMkLst>
            <pc:docMk/>
            <pc:sldMk cId="3862835267" sldId="511"/>
            <ac:picMk id="6" creationId="{C1428FA9-9A73-437A-89A8-B1EFAB414997}"/>
          </ac:picMkLst>
        </pc:picChg>
        <pc:picChg chg="add mod modCrop">
          <ac:chgData name="" userId="2b1ffb0dd98b2a05" providerId="LiveId" clId="{FAE5903C-52B3-4CF7-88E7-2CB3522D6149}" dt="2024-12-08T15:50:00.985" v="720" actId="1035"/>
          <ac:picMkLst>
            <pc:docMk/>
            <pc:sldMk cId="3862835267" sldId="511"/>
            <ac:picMk id="7" creationId="{DC5D13D8-EB96-429B-ADEC-71C70EF9587B}"/>
          </ac:picMkLst>
        </pc:picChg>
        <pc:picChg chg="add mod modCrop">
          <ac:chgData name="" userId="2b1ffb0dd98b2a05" providerId="LiveId" clId="{FAE5903C-52B3-4CF7-88E7-2CB3522D6149}" dt="2024-12-08T15:50:00.985" v="720" actId="1035"/>
          <ac:picMkLst>
            <pc:docMk/>
            <pc:sldMk cId="3862835267" sldId="511"/>
            <ac:picMk id="8" creationId="{7D1B04A4-8BBC-40D0-A189-F38797325728}"/>
          </ac:picMkLst>
        </pc:picChg>
      </pc:sldChg>
      <pc:sldChg chg="modSp add del">
        <pc:chgData name="" userId="2b1ffb0dd98b2a05" providerId="LiveId" clId="{FAE5903C-52B3-4CF7-88E7-2CB3522D6149}" dt="2024-12-08T19:08:53.803" v="3829" actId="2696"/>
        <pc:sldMkLst>
          <pc:docMk/>
          <pc:sldMk cId="159733399" sldId="551"/>
        </pc:sldMkLst>
        <pc:spChg chg="mod">
          <ac:chgData name="" userId="2b1ffb0dd98b2a05" providerId="LiveId" clId="{FAE5903C-52B3-4CF7-88E7-2CB3522D6149}" dt="2024-12-08T15:37:04.490" v="303" actId="113"/>
          <ac:spMkLst>
            <pc:docMk/>
            <pc:sldMk cId="159733399" sldId="551"/>
            <ac:spMk id="4" creationId="{8459CB7B-814C-4E56-A78A-B3C3EF32BA42}"/>
          </ac:spMkLst>
        </pc:spChg>
      </pc:sldChg>
      <pc:sldChg chg="add">
        <pc:chgData name="" userId="2b1ffb0dd98b2a05" providerId="LiveId" clId="{FAE5903C-52B3-4CF7-88E7-2CB3522D6149}" dt="2024-12-08T15:13:05.357" v="90"/>
        <pc:sldMkLst>
          <pc:docMk/>
          <pc:sldMk cId="859534113" sldId="552"/>
        </pc:sldMkLst>
      </pc:sldChg>
      <pc:sldChg chg="modSp add del ord">
        <pc:chgData name="" userId="2b1ffb0dd98b2a05" providerId="LiveId" clId="{FAE5903C-52B3-4CF7-88E7-2CB3522D6149}" dt="2024-12-08T18:06:42.733" v="2018" actId="2696"/>
        <pc:sldMkLst>
          <pc:docMk/>
          <pc:sldMk cId="1838332640" sldId="553"/>
        </pc:sldMkLst>
        <pc:spChg chg="mod">
          <ac:chgData name="" userId="2b1ffb0dd98b2a05" providerId="LiveId" clId="{FAE5903C-52B3-4CF7-88E7-2CB3522D6149}" dt="2024-12-08T17:50:03.616" v="1676" actId="20577"/>
          <ac:spMkLst>
            <pc:docMk/>
            <pc:sldMk cId="1838332640" sldId="553"/>
            <ac:spMk id="6" creationId="{80961145-395B-42DB-8CD9-8C8E68C9472E}"/>
          </ac:spMkLst>
        </pc:spChg>
        <pc:spChg chg="mod">
          <ac:chgData name="" userId="2b1ffb0dd98b2a05" providerId="LiveId" clId="{FAE5903C-52B3-4CF7-88E7-2CB3522D6149}" dt="2024-12-08T17:50:09.146" v="1685" actId="20577"/>
          <ac:spMkLst>
            <pc:docMk/>
            <pc:sldMk cId="1838332640" sldId="553"/>
            <ac:spMk id="7" creationId="{C8E8E2ED-3411-4E7A-BFD7-E9CE327A68A6}"/>
          </ac:spMkLst>
        </pc:spChg>
      </pc:sldChg>
      <pc:sldChg chg="modSp add setBg">
        <pc:chgData name="" userId="2b1ffb0dd98b2a05" providerId="LiveId" clId="{FAE5903C-52B3-4CF7-88E7-2CB3522D6149}" dt="2024-12-08T19:09:25.098" v="3836" actId="207"/>
        <pc:sldMkLst>
          <pc:docMk/>
          <pc:sldMk cId="908701792" sldId="555"/>
        </pc:sldMkLst>
        <pc:spChg chg="mod">
          <ac:chgData name="" userId="2b1ffb0dd98b2a05" providerId="LiveId" clId="{FAE5903C-52B3-4CF7-88E7-2CB3522D6149}" dt="2024-12-08T19:09:25.098" v="3836" actId="207"/>
          <ac:spMkLst>
            <pc:docMk/>
            <pc:sldMk cId="908701792" sldId="555"/>
            <ac:spMk id="4" creationId="{B55AC829-8086-4DE7-8219-5040C641FDC0}"/>
          </ac:spMkLst>
        </pc:spChg>
      </pc:sldChg>
      <pc:sldChg chg="addSp delSp modSp add ord delAnim modAnim">
        <pc:chgData name="" userId="2b1ffb0dd98b2a05" providerId="LiveId" clId="{FAE5903C-52B3-4CF7-88E7-2CB3522D6149}" dt="2024-12-08T18:45:01.179" v="2970" actId="20577"/>
        <pc:sldMkLst>
          <pc:docMk/>
          <pc:sldMk cId="949922745" sldId="561"/>
        </pc:sldMkLst>
        <pc:spChg chg="mod">
          <ac:chgData name="" userId="2b1ffb0dd98b2a05" providerId="LiveId" clId="{FAE5903C-52B3-4CF7-88E7-2CB3522D6149}" dt="2024-12-08T18:22:35.281" v="2385"/>
          <ac:spMkLst>
            <pc:docMk/>
            <pc:sldMk cId="949922745" sldId="561"/>
            <ac:spMk id="2" creationId="{0ED24C0B-4A9B-4897-AFCC-4164CB670366}"/>
          </ac:spMkLst>
        </pc:spChg>
        <pc:spChg chg="del">
          <ac:chgData name="" userId="2b1ffb0dd98b2a05" providerId="LiveId" clId="{FAE5903C-52B3-4CF7-88E7-2CB3522D6149}" dt="2024-12-08T17:42:39.079" v="1336" actId="478"/>
          <ac:spMkLst>
            <pc:docMk/>
            <pc:sldMk cId="949922745" sldId="561"/>
            <ac:spMk id="3" creationId="{EA78DF1B-9B99-4F8D-9CF3-E9E7B10F2666}"/>
          </ac:spMkLst>
        </pc:spChg>
        <pc:spChg chg="del">
          <ac:chgData name="" userId="2b1ffb0dd98b2a05" providerId="LiveId" clId="{FAE5903C-52B3-4CF7-88E7-2CB3522D6149}" dt="2024-12-08T17:42:38.039" v="1335" actId="478"/>
          <ac:spMkLst>
            <pc:docMk/>
            <pc:sldMk cId="949922745" sldId="561"/>
            <ac:spMk id="4" creationId="{69382A3C-E44F-4A82-A573-BB900D236517}"/>
          </ac:spMkLst>
        </pc:spChg>
        <pc:spChg chg="del">
          <ac:chgData name="" userId="2b1ffb0dd98b2a05" providerId="LiveId" clId="{FAE5903C-52B3-4CF7-88E7-2CB3522D6149}" dt="2024-12-08T17:42:37.232" v="1334" actId="478"/>
          <ac:spMkLst>
            <pc:docMk/>
            <pc:sldMk cId="949922745" sldId="561"/>
            <ac:spMk id="5" creationId="{905F7C5E-D208-4782-A098-2E549FBEB8CD}"/>
          </ac:spMkLst>
        </pc:spChg>
        <pc:spChg chg="add mod topLvl">
          <ac:chgData name="" userId="2b1ffb0dd98b2a05" providerId="LiveId" clId="{FAE5903C-52B3-4CF7-88E7-2CB3522D6149}" dt="2024-12-08T18:21:24.246" v="2361" actId="1037"/>
          <ac:spMkLst>
            <pc:docMk/>
            <pc:sldMk cId="949922745" sldId="561"/>
            <ac:spMk id="6" creationId="{7A3AB7B4-AAB1-4ABD-8FAD-843A92575942}"/>
          </ac:spMkLst>
        </pc:spChg>
        <pc:spChg chg="del">
          <ac:chgData name="" userId="2b1ffb0dd98b2a05" providerId="LiveId" clId="{FAE5903C-52B3-4CF7-88E7-2CB3522D6149}" dt="2024-12-08T17:42:39.909" v="1337" actId="478"/>
          <ac:spMkLst>
            <pc:docMk/>
            <pc:sldMk cId="949922745" sldId="561"/>
            <ac:spMk id="7" creationId="{26BA75D4-32D1-4F77-A01B-D18EF6A67DAB}"/>
          </ac:spMkLst>
        </pc:spChg>
        <pc:spChg chg="del">
          <ac:chgData name="" userId="2b1ffb0dd98b2a05" providerId="LiveId" clId="{FAE5903C-52B3-4CF7-88E7-2CB3522D6149}" dt="2024-12-08T17:42:41.029" v="1338" actId="478"/>
          <ac:spMkLst>
            <pc:docMk/>
            <pc:sldMk cId="949922745" sldId="561"/>
            <ac:spMk id="8" creationId="{3A7E178F-D7ED-4912-8701-8C9CBFDC5584}"/>
          </ac:spMkLst>
        </pc:spChg>
        <pc:spChg chg="del">
          <ac:chgData name="" userId="2b1ffb0dd98b2a05" providerId="LiveId" clId="{FAE5903C-52B3-4CF7-88E7-2CB3522D6149}" dt="2024-12-08T17:42:35.829" v="1333" actId="478"/>
          <ac:spMkLst>
            <pc:docMk/>
            <pc:sldMk cId="949922745" sldId="561"/>
            <ac:spMk id="11" creationId="{E640255E-0BF6-4051-AEC0-5449C10EEC88}"/>
          </ac:spMkLst>
        </pc:spChg>
        <pc:spChg chg="del">
          <ac:chgData name="" userId="2b1ffb0dd98b2a05" providerId="LiveId" clId="{FAE5903C-52B3-4CF7-88E7-2CB3522D6149}" dt="2024-12-08T17:42:41.817" v="1339" actId="478"/>
          <ac:spMkLst>
            <pc:docMk/>
            <pc:sldMk cId="949922745" sldId="561"/>
            <ac:spMk id="12" creationId="{A9F536BB-BE08-4DEA-ACF8-7E13358D670D}"/>
          </ac:spMkLst>
        </pc:spChg>
        <pc:spChg chg="del">
          <ac:chgData name="" userId="2b1ffb0dd98b2a05" providerId="LiveId" clId="{FAE5903C-52B3-4CF7-88E7-2CB3522D6149}" dt="2024-12-08T17:42:42.919" v="1340" actId="478"/>
          <ac:spMkLst>
            <pc:docMk/>
            <pc:sldMk cId="949922745" sldId="561"/>
            <ac:spMk id="13" creationId="{1A31D2A6-D4DF-4F29-8D2E-BB1CC56505EF}"/>
          </ac:spMkLst>
        </pc:spChg>
        <pc:spChg chg="add del mod topLvl">
          <ac:chgData name="" userId="2b1ffb0dd98b2a05" providerId="LiveId" clId="{FAE5903C-52B3-4CF7-88E7-2CB3522D6149}" dt="2024-12-08T18:21:24.246" v="2361" actId="1037"/>
          <ac:spMkLst>
            <pc:docMk/>
            <pc:sldMk cId="949922745" sldId="561"/>
            <ac:spMk id="14" creationId="{79422A6C-558C-4DB9-9915-F2C1A72CCE7B}"/>
          </ac:spMkLst>
        </pc:spChg>
        <pc:spChg chg="add del mod topLvl">
          <ac:chgData name="" userId="2b1ffb0dd98b2a05" providerId="LiveId" clId="{FAE5903C-52B3-4CF7-88E7-2CB3522D6149}" dt="2024-12-08T18:21:24.246" v="2361" actId="1037"/>
          <ac:spMkLst>
            <pc:docMk/>
            <pc:sldMk cId="949922745" sldId="561"/>
            <ac:spMk id="15" creationId="{E2597918-32E6-402A-B117-857BAA35C625}"/>
          </ac:spMkLst>
        </pc:spChg>
        <pc:spChg chg="add del mod topLvl">
          <ac:chgData name="" userId="2b1ffb0dd98b2a05" providerId="LiveId" clId="{FAE5903C-52B3-4CF7-88E7-2CB3522D6149}" dt="2024-12-08T18:21:24.246" v="2361" actId="1037"/>
          <ac:spMkLst>
            <pc:docMk/>
            <pc:sldMk cId="949922745" sldId="561"/>
            <ac:spMk id="16" creationId="{070E43A1-4DAF-44BE-A4B4-B04AB2DEED79}"/>
          </ac:spMkLst>
        </pc:spChg>
        <pc:spChg chg="add del mod topLvl">
          <ac:chgData name="" userId="2b1ffb0dd98b2a05" providerId="LiveId" clId="{FAE5903C-52B3-4CF7-88E7-2CB3522D6149}" dt="2024-12-08T18:21:24.246" v="2361" actId="1037"/>
          <ac:spMkLst>
            <pc:docMk/>
            <pc:sldMk cId="949922745" sldId="561"/>
            <ac:spMk id="17" creationId="{D97D45C4-7F9E-4303-9CCE-5E17BC1B0D57}"/>
          </ac:spMkLst>
        </pc:spChg>
        <pc:spChg chg="add del mod">
          <ac:chgData name="" userId="2b1ffb0dd98b2a05" providerId="LiveId" clId="{FAE5903C-52B3-4CF7-88E7-2CB3522D6149}" dt="2024-12-08T17:42:25.746" v="1327" actId="478"/>
          <ac:spMkLst>
            <pc:docMk/>
            <pc:sldMk cId="949922745" sldId="561"/>
            <ac:spMk id="18" creationId="{2F63B643-5460-45AB-8FE7-8C9A7362AD14}"/>
          </ac:spMkLst>
        </pc:spChg>
        <pc:spChg chg="add del mod topLvl">
          <ac:chgData name="" userId="2b1ffb0dd98b2a05" providerId="LiveId" clId="{FAE5903C-52B3-4CF7-88E7-2CB3522D6149}" dt="2024-12-08T18:21:24.246" v="2361" actId="1037"/>
          <ac:spMkLst>
            <pc:docMk/>
            <pc:sldMk cId="949922745" sldId="561"/>
            <ac:spMk id="19" creationId="{F9081FDA-FAB8-436F-9C29-FA27C6A949C5}"/>
          </ac:spMkLst>
        </pc:spChg>
        <pc:spChg chg="add del mod topLvl">
          <ac:chgData name="" userId="2b1ffb0dd98b2a05" providerId="LiveId" clId="{FAE5903C-52B3-4CF7-88E7-2CB3522D6149}" dt="2024-12-08T18:21:24.246" v="2361" actId="1037"/>
          <ac:spMkLst>
            <pc:docMk/>
            <pc:sldMk cId="949922745" sldId="561"/>
            <ac:spMk id="20" creationId="{CC371EC7-AA88-4F04-8A4D-646A63DC9873}"/>
          </ac:spMkLst>
        </pc:spChg>
        <pc:spChg chg="add del mod topLvl">
          <ac:chgData name="" userId="2b1ffb0dd98b2a05" providerId="LiveId" clId="{FAE5903C-52B3-4CF7-88E7-2CB3522D6149}" dt="2024-12-08T18:21:24.246" v="2361" actId="1037"/>
          <ac:spMkLst>
            <pc:docMk/>
            <pc:sldMk cId="949922745" sldId="561"/>
            <ac:spMk id="21" creationId="{697A7E2A-EFB2-4BE2-B7DA-317B37C2457B}"/>
          </ac:spMkLst>
        </pc:spChg>
        <pc:spChg chg="add del mod">
          <ac:chgData name="" userId="2b1ffb0dd98b2a05" providerId="LiveId" clId="{FAE5903C-52B3-4CF7-88E7-2CB3522D6149}" dt="2024-12-08T17:54:55.321" v="1765" actId="478"/>
          <ac:spMkLst>
            <pc:docMk/>
            <pc:sldMk cId="949922745" sldId="561"/>
            <ac:spMk id="22" creationId="{354D08EB-A49E-4D99-8AA4-EF5F951088F2}"/>
          </ac:spMkLst>
        </pc:spChg>
        <pc:spChg chg="add del mod">
          <ac:chgData name="" userId="2b1ffb0dd98b2a05" providerId="LiveId" clId="{FAE5903C-52B3-4CF7-88E7-2CB3522D6149}" dt="2024-12-08T18:14:26.668" v="2096" actId="478"/>
          <ac:spMkLst>
            <pc:docMk/>
            <pc:sldMk cId="949922745" sldId="561"/>
            <ac:spMk id="23" creationId="{F1C81C40-6D4B-4CCF-A668-3B7E80505B98}"/>
          </ac:spMkLst>
        </pc:spChg>
        <pc:spChg chg="add mod">
          <ac:chgData name="" userId="2b1ffb0dd98b2a05" providerId="LiveId" clId="{FAE5903C-52B3-4CF7-88E7-2CB3522D6149}" dt="2024-12-08T18:45:01.179" v="2970" actId="20577"/>
          <ac:spMkLst>
            <pc:docMk/>
            <pc:sldMk cId="949922745" sldId="561"/>
            <ac:spMk id="25" creationId="{171B9EC5-DD1A-47DB-B8A7-F641A0876A11}"/>
          </ac:spMkLst>
        </pc:spChg>
        <pc:spChg chg="add mod">
          <ac:chgData name="" userId="2b1ffb0dd98b2a05" providerId="LiveId" clId="{FAE5903C-52B3-4CF7-88E7-2CB3522D6149}" dt="2024-12-08T18:20:28.879" v="2340" actId="313"/>
          <ac:spMkLst>
            <pc:docMk/>
            <pc:sldMk cId="949922745" sldId="561"/>
            <ac:spMk id="26" creationId="{E79DACF3-DD83-4F90-96F0-8985BD3FA2FD}"/>
          </ac:spMkLst>
        </pc:spChg>
        <pc:spChg chg="add del mod">
          <ac:chgData name="" userId="2b1ffb0dd98b2a05" providerId="LiveId" clId="{FAE5903C-52B3-4CF7-88E7-2CB3522D6149}" dt="2024-12-08T18:21:34.065" v="2363" actId="478"/>
          <ac:spMkLst>
            <pc:docMk/>
            <pc:sldMk cId="949922745" sldId="561"/>
            <ac:spMk id="27" creationId="{1EE43972-AB3E-473B-A1AC-401C8E443CD7}"/>
          </ac:spMkLst>
        </pc:spChg>
        <pc:spChg chg="add mod">
          <ac:chgData name="" userId="2b1ffb0dd98b2a05" providerId="LiveId" clId="{FAE5903C-52B3-4CF7-88E7-2CB3522D6149}" dt="2024-12-08T18:23:04.362" v="2396" actId="1035"/>
          <ac:spMkLst>
            <pc:docMk/>
            <pc:sldMk cId="949922745" sldId="561"/>
            <ac:spMk id="28" creationId="{44EB01DE-D69D-4570-8BD3-0124B8864319}"/>
          </ac:spMkLst>
        </pc:spChg>
        <pc:grpChg chg="add del mod">
          <ac:chgData name="" userId="2b1ffb0dd98b2a05" providerId="LiveId" clId="{FAE5903C-52B3-4CF7-88E7-2CB3522D6149}" dt="2024-12-08T17:45:07.910" v="1438" actId="165"/>
          <ac:grpSpMkLst>
            <pc:docMk/>
            <pc:sldMk cId="949922745" sldId="561"/>
            <ac:grpSpMk id="9" creationId="{6255F2A6-9E40-4D97-A0A6-29060BDE7518}"/>
          </ac:grpSpMkLst>
        </pc:grpChg>
        <pc:grpChg chg="add mod">
          <ac:chgData name="" userId="2b1ffb0dd98b2a05" providerId="LiveId" clId="{FAE5903C-52B3-4CF7-88E7-2CB3522D6149}" dt="2024-12-08T17:45:49.838" v="1495" actId="338"/>
          <ac:grpSpMkLst>
            <pc:docMk/>
            <pc:sldMk cId="949922745" sldId="561"/>
            <ac:grpSpMk id="10" creationId="{FE2F764F-2DA3-41A7-A1A5-62AF20FAD212}"/>
          </ac:grpSpMkLst>
        </pc:grpChg>
        <pc:picChg chg="add del mod modCrop">
          <ac:chgData name="" userId="2b1ffb0dd98b2a05" providerId="LiveId" clId="{FAE5903C-52B3-4CF7-88E7-2CB3522D6149}" dt="2024-12-08T18:05:24.002" v="2007" actId="478"/>
          <ac:picMkLst>
            <pc:docMk/>
            <pc:sldMk cId="949922745" sldId="561"/>
            <ac:picMk id="24" creationId="{90C53F1D-DD31-4E79-BA09-471CEE820772}"/>
          </ac:picMkLst>
        </pc:picChg>
      </pc:sldChg>
      <pc:sldChg chg="add del">
        <pc:chgData name="" userId="2b1ffb0dd98b2a05" providerId="LiveId" clId="{FAE5903C-52B3-4CF7-88E7-2CB3522D6149}" dt="2024-12-08T18:07:06.859" v="2021" actId="2696"/>
        <pc:sldMkLst>
          <pc:docMk/>
          <pc:sldMk cId="1366106349" sldId="563"/>
        </pc:sldMkLst>
      </pc:sldChg>
      <pc:sldChg chg="addSp modSp add">
        <pc:chgData name="" userId="2b1ffb0dd98b2a05" providerId="LiveId" clId="{FAE5903C-52B3-4CF7-88E7-2CB3522D6149}" dt="2024-12-08T18:27:36.442" v="2529" actId="1076"/>
        <pc:sldMkLst>
          <pc:docMk/>
          <pc:sldMk cId="2343432156" sldId="564"/>
        </pc:sldMkLst>
        <pc:picChg chg="add mod">
          <ac:chgData name="" userId="2b1ffb0dd98b2a05" providerId="LiveId" clId="{FAE5903C-52B3-4CF7-88E7-2CB3522D6149}" dt="2024-12-08T18:27:36.442" v="2529" actId="1076"/>
          <ac:picMkLst>
            <pc:docMk/>
            <pc:sldMk cId="2343432156" sldId="564"/>
            <ac:picMk id="5" creationId="{B643B87D-F72B-431C-A40A-0E208283380C}"/>
          </ac:picMkLst>
        </pc:picChg>
      </pc:sldChg>
      <pc:sldChg chg="add">
        <pc:chgData name="" userId="2b1ffb0dd98b2a05" providerId="LiveId" clId="{FAE5903C-52B3-4CF7-88E7-2CB3522D6149}" dt="2024-12-08T15:13:05.357" v="90"/>
        <pc:sldMkLst>
          <pc:docMk/>
          <pc:sldMk cId="2295432493" sldId="565"/>
        </pc:sldMkLst>
      </pc:sldChg>
      <pc:sldChg chg="addSp delSp modSp add">
        <pc:chgData name="" userId="2b1ffb0dd98b2a05" providerId="LiveId" clId="{FAE5903C-52B3-4CF7-88E7-2CB3522D6149}" dt="2024-12-08T19:11:56.838" v="3851" actId="1076"/>
        <pc:sldMkLst>
          <pc:docMk/>
          <pc:sldMk cId="882927966" sldId="568"/>
        </pc:sldMkLst>
        <pc:picChg chg="add del mod">
          <ac:chgData name="" userId="2b1ffb0dd98b2a05" providerId="LiveId" clId="{FAE5903C-52B3-4CF7-88E7-2CB3522D6149}" dt="2024-12-08T18:42:52.346" v="2880" actId="478"/>
          <ac:picMkLst>
            <pc:docMk/>
            <pc:sldMk cId="882927966" sldId="568"/>
            <ac:picMk id="5" creationId="{4BC4928D-753C-485F-AE0C-E56634A65B44}"/>
          </ac:picMkLst>
        </pc:picChg>
        <pc:picChg chg="add del mod">
          <ac:chgData name="" userId="2b1ffb0dd98b2a05" providerId="LiveId" clId="{FAE5903C-52B3-4CF7-88E7-2CB3522D6149}" dt="2024-12-08T18:30:39.813" v="2567" actId="478"/>
          <ac:picMkLst>
            <pc:docMk/>
            <pc:sldMk cId="882927966" sldId="568"/>
            <ac:picMk id="6" creationId="{7031FD33-5767-424D-A7C3-1D4F75656CEF}"/>
          </ac:picMkLst>
        </pc:picChg>
        <pc:picChg chg="add del mod">
          <ac:chgData name="" userId="2b1ffb0dd98b2a05" providerId="LiveId" clId="{FAE5903C-52B3-4CF7-88E7-2CB3522D6149}" dt="2024-12-08T18:30:39.212" v="2566" actId="478"/>
          <ac:picMkLst>
            <pc:docMk/>
            <pc:sldMk cId="882927966" sldId="568"/>
            <ac:picMk id="7" creationId="{536A10E1-DAEB-479A-8984-A3F503739885}"/>
          </ac:picMkLst>
        </pc:picChg>
        <pc:picChg chg="add mod modCrop">
          <ac:chgData name="" userId="2b1ffb0dd98b2a05" providerId="LiveId" clId="{FAE5903C-52B3-4CF7-88E7-2CB3522D6149}" dt="2024-12-08T19:11:56.011" v="3850" actId="1076"/>
          <ac:picMkLst>
            <pc:docMk/>
            <pc:sldMk cId="882927966" sldId="568"/>
            <ac:picMk id="8" creationId="{36CB7E56-B679-4336-B819-31C6045FD664}"/>
          </ac:picMkLst>
        </pc:picChg>
        <pc:picChg chg="add">
          <ac:chgData name="" userId="2b1ffb0dd98b2a05" providerId="LiveId" clId="{FAE5903C-52B3-4CF7-88E7-2CB3522D6149}" dt="2024-12-08T19:11:42.067" v="3845"/>
          <ac:picMkLst>
            <pc:docMk/>
            <pc:sldMk cId="882927966" sldId="568"/>
            <ac:picMk id="9" creationId="{2AEF90F9-D546-4A8A-82FE-9DF65B88EF61}"/>
          </ac:picMkLst>
        </pc:picChg>
        <pc:picChg chg="add mod">
          <ac:chgData name="" userId="2b1ffb0dd98b2a05" providerId="LiveId" clId="{FAE5903C-52B3-4CF7-88E7-2CB3522D6149}" dt="2024-12-08T19:11:56.838" v="3851" actId="1076"/>
          <ac:picMkLst>
            <pc:docMk/>
            <pc:sldMk cId="882927966" sldId="568"/>
            <ac:picMk id="10" creationId="{F18623D2-8974-4C69-B0AA-DA5FF32D7F32}"/>
          </ac:picMkLst>
        </pc:picChg>
      </pc:sldChg>
      <pc:sldChg chg="addSp delSp modSp add setBg">
        <pc:chgData name="" userId="2b1ffb0dd98b2a05" providerId="LiveId" clId="{FAE5903C-52B3-4CF7-88E7-2CB3522D6149}" dt="2024-12-08T19:09:06.149" v="3834" actId="20577"/>
        <pc:sldMkLst>
          <pc:docMk/>
          <pc:sldMk cId="3902034160" sldId="569"/>
        </pc:sldMkLst>
        <pc:spChg chg="add del">
          <ac:chgData name="" userId="2b1ffb0dd98b2a05" providerId="LiveId" clId="{FAE5903C-52B3-4CF7-88E7-2CB3522D6149}" dt="2024-12-08T15:20:48.121" v="93"/>
          <ac:spMkLst>
            <pc:docMk/>
            <pc:sldMk cId="3902034160" sldId="569"/>
            <ac:spMk id="2" creationId="{ED0225A4-7F88-4F8A-81AF-EDE7146C42DE}"/>
          </ac:spMkLst>
        </pc:spChg>
        <pc:spChg chg="add del mod">
          <ac:chgData name="" userId="2b1ffb0dd98b2a05" providerId="LiveId" clId="{FAE5903C-52B3-4CF7-88E7-2CB3522D6149}" dt="2024-12-08T15:20:52.045" v="97"/>
          <ac:spMkLst>
            <pc:docMk/>
            <pc:sldMk cId="3902034160" sldId="569"/>
            <ac:spMk id="3" creationId="{7C760A34-62AF-4428-A2B7-7153FBF82668}"/>
          </ac:spMkLst>
        </pc:spChg>
        <pc:spChg chg="add mod">
          <ac:chgData name="" userId="2b1ffb0dd98b2a05" providerId="LiveId" clId="{FAE5903C-52B3-4CF7-88E7-2CB3522D6149}" dt="2024-12-08T19:09:06.149" v="3834" actId="20577"/>
          <ac:spMkLst>
            <pc:docMk/>
            <pc:sldMk cId="3902034160" sldId="569"/>
            <ac:spMk id="4" creationId="{0A7052C3-D298-4BC7-966D-51577B0B5992}"/>
          </ac:spMkLst>
        </pc:spChg>
        <pc:spChg chg="add mod">
          <ac:chgData name="" userId="2b1ffb0dd98b2a05" providerId="LiveId" clId="{FAE5903C-52B3-4CF7-88E7-2CB3522D6149}" dt="2024-12-08T15:38:14.700" v="318" actId="113"/>
          <ac:spMkLst>
            <pc:docMk/>
            <pc:sldMk cId="3902034160" sldId="569"/>
            <ac:spMk id="9" creationId="{CCC630DA-82B8-4B1B-99EF-11DE41A7916D}"/>
          </ac:spMkLst>
        </pc:spChg>
        <pc:spChg chg="add mod">
          <ac:chgData name="" userId="2b1ffb0dd98b2a05" providerId="LiveId" clId="{FAE5903C-52B3-4CF7-88E7-2CB3522D6149}" dt="2024-12-08T15:39:00.679" v="417" actId="20577"/>
          <ac:spMkLst>
            <pc:docMk/>
            <pc:sldMk cId="3902034160" sldId="569"/>
            <ac:spMk id="10" creationId="{B80ED520-2B2D-406B-93DD-71BA657134B3}"/>
          </ac:spMkLst>
        </pc:spChg>
        <pc:picChg chg="add mod">
          <ac:chgData name="" userId="2b1ffb0dd98b2a05" providerId="LiveId" clId="{FAE5903C-52B3-4CF7-88E7-2CB3522D6149}" dt="2024-12-08T15:37:28.846" v="306" actId="14100"/>
          <ac:picMkLst>
            <pc:docMk/>
            <pc:sldMk cId="3902034160" sldId="569"/>
            <ac:picMk id="6" creationId="{C5B127CC-1A0D-40C0-87B5-277FA8822943}"/>
          </ac:picMkLst>
        </pc:picChg>
        <pc:picChg chg="add mod">
          <ac:chgData name="" userId="2b1ffb0dd98b2a05" providerId="LiveId" clId="{FAE5903C-52B3-4CF7-88E7-2CB3522D6149}" dt="2024-12-08T15:37:31.530" v="307" actId="1076"/>
          <ac:picMkLst>
            <pc:docMk/>
            <pc:sldMk cId="3902034160" sldId="569"/>
            <ac:picMk id="8" creationId="{106BAB93-F8AF-4E17-8125-977BD6A99098}"/>
          </ac:picMkLst>
        </pc:picChg>
      </pc:sldChg>
      <pc:sldChg chg="addSp add del">
        <pc:chgData name="" userId="2b1ffb0dd98b2a05" providerId="LiveId" clId="{FAE5903C-52B3-4CF7-88E7-2CB3522D6149}" dt="2024-12-08T18:44:16.466" v="2889" actId="2696"/>
        <pc:sldMkLst>
          <pc:docMk/>
          <pc:sldMk cId="4006707795" sldId="570"/>
        </pc:sldMkLst>
        <pc:picChg chg="add">
          <ac:chgData name="" userId="2b1ffb0dd98b2a05" providerId="LiveId" clId="{FAE5903C-52B3-4CF7-88E7-2CB3522D6149}" dt="2024-12-08T16:10:53.695" v="926"/>
          <ac:picMkLst>
            <pc:docMk/>
            <pc:sldMk cId="4006707795" sldId="570"/>
            <ac:picMk id="2" creationId="{061A9263-B1CA-45BC-B1AB-0C4448F45BC5}"/>
          </ac:picMkLst>
        </pc:picChg>
      </pc:sldChg>
      <pc:sldChg chg="addSp delSp modSp add del">
        <pc:chgData name="" userId="2b1ffb0dd98b2a05" providerId="LiveId" clId="{FAE5903C-52B3-4CF7-88E7-2CB3522D6149}" dt="2024-12-08T18:44:16.462" v="2888" actId="2696"/>
        <pc:sldMkLst>
          <pc:docMk/>
          <pc:sldMk cId="3843153766" sldId="571"/>
        </pc:sldMkLst>
        <pc:picChg chg="add del">
          <ac:chgData name="" userId="2b1ffb0dd98b2a05" providerId="LiveId" clId="{FAE5903C-52B3-4CF7-88E7-2CB3522D6149}" dt="2024-12-08T16:11:14.681" v="929"/>
          <ac:picMkLst>
            <pc:docMk/>
            <pc:sldMk cId="3843153766" sldId="571"/>
            <ac:picMk id="2" creationId="{653B0392-A57C-4F99-9DFF-B3B044FC6709}"/>
          </ac:picMkLst>
        </pc:picChg>
        <pc:picChg chg="mod">
          <ac:chgData name="" userId="2b1ffb0dd98b2a05" providerId="LiveId" clId="{FAE5903C-52B3-4CF7-88E7-2CB3522D6149}" dt="2024-12-08T16:11:51.015" v="931" actId="1076"/>
          <ac:picMkLst>
            <pc:docMk/>
            <pc:sldMk cId="3843153766" sldId="571"/>
            <ac:picMk id="3" creationId="{7DE12213-6C92-40DC-B004-1509B571AAE3}"/>
          </ac:picMkLst>
        </pc:picChg>
      </pc:sldChg>
      <pc:sldChg chg="addSp delSp modSp add del ord">
        <pc:chgData name="" userId="2b1ffb0dd98b2a05" providerId="LiveId" clId="{FAE5903C-52B3-4CF7-88E7-2CB3522D6149}" dt="2024-12-08T18:44:16.387" v="2882" actId="2696"/>
        <pc:sldMkLst>
          <pc:docMk/>
          <pc:sldMk cId="1826010344" sldId="572"/>
        </pc:sldMkLst>
        <pc:picChg chg="add">
          <ac:chgData name="" userId="2b1ffb0dd98b2a05" providerId="LiveId" clId="{FAE5903C-52B3-4CF7-88E7-2CB3522D6149}" dt="2024-12-08T16:17:19.928" v="933"/>
          <ac:picMkLst>
            <pc:docMk/>
            <pc:sldMk cId="1826010344" sldId="572"/>
            <ac:picMk id="2" creationId="{DA260E94-8294-4550-AE49-B26C09D61564}"/>
          </ac:picMkLst>
        </pc:picChg>
        <pc:picChg chg="add del mod">
          <ac:chgData name="" userId="2b1ffb0dd98b2a05" providerId="LiveId" clId="{FAE5903C-52B3-4CF7-88E7-2CB3522D6149}" dt="2024-12-08T16:24:55.537" v="940"/>
          <ac:picMkLst>
            <pc:docMk/>
            <pc:sldMk cId="1826010344" sldId="572"/>
            <ac:picMk id="3" creationId="{B67B180F-3102-42D9-9944-2194FCE52D08}"/>
          </ac:picMkLst>
        </pc:picChg>
      </pc:sldChg>
      <pc:sldChg chg="addSp modSp add del">
        <pc:chgData name="" userId="2b1ffb0dd98b2a05" providerId="LiveId" clId="{FAE5903C-52B3-4CF7-88E7-2CB3522D6149}" dt="2024-12-08T18:44:16.450" v="2885" actId="2696"/>
        <pc:sldMkLst>
          <pc:docMk/>
          <pc:sldMk cId="2194238105" sldId="573"/>
        </pc:sldMkLst>
        <pc:picChg chg="add mod">
          <ac:chgData name="" userId="2b1ffb0dd98b2a05" providerId="LiveId" clId="{FAE5903C-52B3-4CF7-88E7-2CB3522D6149}" dt="2024-12-08T16:25:04.632" v="943" actId="1076"/>
          <ac:picMkLst>
            <pc:docMk/>
            <pc:sldMk cId="2194238105" sldId="573"/>
            <ac:picMk id="2" creationId="{00BE5CBE-84C1-45C0-A0B7-2FEF0B769EF2}"/>
          </ac:picMkLst>
        </pc:picChg>
      </pc:sldChg>
      <pc:sldChg chg="addSp add del ord">
        <pc:chgData name="" userId="2b1ffb0dd98b2a05" providerId="LiveId" clId="{FAE5903C-52B3-4CF7-88E7-2CB3522D6149}" dt="2024-12-08T18:44:16.450" v="2886" actId="2696"/>
        <pc:sldMkLst>
          <pc:docMk/>
          <pc:sldMk cId="3299375182" sldId="574"/>
        </pc:sldMkLst>
        <pc:picChg chg="add">
          <ac:chgData name="" userId="2b1ffb0dd98b2a05" providerId="LiveId" clId="{FAE5903C-52B3-4CF7-88E7-2CB3522D6149}" dt="2024-12-08T16:26:11.996" v="945"/>
          <ac:picMkLst>
            <pc:docMk/>
            <pc:sldMk cId="3299375182" sldId="574"/>
            <ac:picMk id="2" creationId="{EECD3CD6-1DBE-4E5D-BED3-316058F629E1}"/>
          </ac:picMkLst>
        </pc:picChg>
      </pc:sldChg>
      <pc:sldChg chg="addSp add del">
        <pc:chgData name="" userId="2b1ffb0dd98b2a05" providerId="LiveId" clId="{FAE5903C-52B3-4CF7-88E7-2CB3522D6149}" dt="2024-12-08T18:44:16.450" v="2884" actId="2696"/>
        <pc:sldMkLst>
          <pc:docMk/>
          <pc:sldMk cId="825644400" sldId="575"/>
        </pc:sldMkLst>
        <pc:picChg chg="add">
          <ac:chgData name="" userId="2b1ffb0dd98b2a05" providerId="LiveId" clId="{FAE5903C-52B3-4CF7-88E7-2CB3522D6149}" dt="2024-12-08T16:28:13.625" v="948"/>
          <ac:picMkLst>
            <pc:docMk/>
            <pc:sldMk cId="825644400" sldId="575"/>
            <ac:picMk id="2" creationId="{B57AD276-CCB0-40ED-A993-C422DABD5FD9}"/>
          </ac:picMkLst>
        </pc:picChg>
      </pc:sldChg>
      <pc:sldChg chg="addSp add del">
        <pc:chgData name="" userId="2b1ffb0dd98b2a05" providerId="LiveId" clId="{FAE5903C-52B3-4CF7-88E7-2CB3522D6149}" dt="2024-12-08T18:44:16.466" v="2890" actId="2696"/>
        <pc:sldMkLst>
          <pc:docMk/>
          <pc:sldMk cId="448782943" sldId="576"/>
        </pc:sldMkLst>
        <pc:picChg chg="add">
          <ac:chgData name="" userId="2b1ffb0dd98b2a05" providerId="LiveId" clId="{FAE5903C-52B3-4CF7-88E7-2CB3522D6149}" dt="2024-12-08T16:32:45.962" v="950"/>
          <ac:picMkLst>
            <pc:docMk/>
            <pc:sldMk cId="448782943" sldId="576"/>
            <ac:picMk id="2" creationId="{A3DEF8D0-98D9-465A-B30F-C37BB90FAB29}"/>
          </ac:picMkLst>
        </pc:picChg>
      </pc:sldChg>
      <pc:sldChg chg="addSp delSp add del">
        <pc:chgData name="" userId="2b1ffb0dd98b2a05" providerId="LiveId" clId="{FAE5903C-52B3-4CF7-88E7-2CB3522D6149}" dt="2024-12-08T18:44:16.466" v="2891" actId="2696"/>
        <pc:sldMkLst>
          <pc:docMk/>
          <pc:sldMk cId="244315930" sldId="577"/>
        </pc:sldMkLst>
        <pc:picChg chg="add">
          <ac:chgData name="" userId="2b1ffb0dd98b2a05" providerId="LiveId" clId="{FAE5903C-52B3-4CF7-88E7-2CB3522D6149}" dt="2024-12-08T16:35:59.239" v="952"/>
          <ac:picMkLst>
            <pc:docMk/>
            <pc:sldMk cId="244315930" sldId="577"/>
            <ac:picMk id="2" creationId="{EC2C9DA7-5583-4AC6-8A27-D5660F2544CE}"/>
          </ac:picMkLst>
        </pc:picChg>
        <pc:picChg chg="add del">
          <ac:chgData name="" userId="2b1ffb0dd98b2a05" providerId="LiveId" clId="{FAE5903C-52B3-4CF7-88E7-2CB3522D6149}" dt="2024-12-08T16:37:59.704" v="954"/>
          <ac:picMkLst>
            <pc:docMk/>
            <pc:sldMk cId="244315930" sldId="577"/>
            <ac:picMk id="3" creationId="{EB99684E-4E50-4F20-975C-84F64980D001}"/>
          </ac:picMkLst>
        </pc:picChg>
      </pc:sldChg>
      <pc:sldChg chg="addSp add del">
        <pc:chgData name="" userId="2b1ffb0dd98b2a05" providerId="LiveId" clId="{FAE5903C-52B3-4CF7-88E7-2CB3522D6149}" dt="2024-12-08T18:44:16.466" v="2892" actId="2696"/>
        <pc:sldMkLst>
          <pc:docMk/>
          <pc:sldMk cId="2268406292" sldId="578"/>
        </pc:sldMkLst>
        <pc:picChg chg="add">
          <ac:chgData name="" userId="2b1ffb0dd98b2a05" providerId="LiveId" clId="{FAE5903C-52B3-4CF7-88E7-2CB3522D6149}" dt="2024-12-08T16:38:03.638" v="956"/>
          <ac:picMkLst>
            <pc:docMk/>
            <pc:sldMk cId="2268406292" sldId="578"/>
            <ac:picMk id="2" creationId="{C6A3C788-A08C-49FD-9A8B-83F5F5AF0730}"/>
          </ac:picMkLst>
        </pc:picChg>
      </pc:sldChg>
      <pc:sldChg chg="addSp delSp modSp add del">
        <pc:chgData name="" userId="2b1ffb0dd98b2a05" providerId="LiveId" clId="{FAE5903C-52B3-4CF7-88E7-2CB3522D6149}" dt="2024-12-08T18:42:43.036" v="2879" actId="2696"/>
        <pc:sldMkLst>
          <pc:docMk/>
          <pc:sldMk cId="1093780919" sldId="579"/>
        </pc:sldMkLst>
        <pc:spChg chg="add mod">
          <ac:chgData name="" userId="2b1ffb0dd98b2a05" providerId="LiveId" clId="{FAE5903C-52B3-4CF7-88E7-2CB3522D6149}" dt="2024-12-08T16:42:02.990" v="1108" actId="20577"/>
          <ac:spMkLst>
            <pc:docMk/>
            <pc:sldMk cId="1093780919" sldId="579"/>
            <ac:spMk id="3" creationId="{D39F899D-5C7D-4A20-B469-2FDFA46C99E4}"/>
          </ac:spMkLst>
        </pc:spChg>
        <pc:picChg chg="del mod">
          <ac:chgData name="" userId="2b1ffb0dd98b2a05" providerId="LiveId" clId="{FAE5903C-52B3-4CF7-88E7-2CB3522D6149}" dt="2024-12-08T18:42:18.601" v="2873" actId="478"/>
          <ac:picMkLst>
            <pc:docMk/>
            <pc:sldMk cId="1093780919" sldId="579"/>
            <ac:picMk id="2" creationId="{A3DEF8D0-98D9-465A-B30F-C37BB90FAB29}"/>
          </ac:picMkLst>
        </pc:picChg>
        <pc:picChg chg="add del mod modCrop">
          <ac:chgData name="" userId="2b1ffb0dd98b2a05" providerId="LiveId" clId="{FAE5903C-52B3-4CF7-88E7-2CB3522D6149}" dt="2024-12-08T18:41:53.047" v="2872" actId="478"/>
          <ac:picMkLst>
            <pc:docMk/>
            <pc:sldMk cId="1093780919" sldId="579"/>
            <ac:picMk id="4" creationId="{76EFD769-20F7-45FF-B961-F4D6E7E393B5}"/>
          </ac:picMkLst>
        </pc:picChg>
      </pc:sldChg>
      <pc:sldChg chg="addSp delSp modSp add">
        <pc:chgData name="" userId="2b1ffb0dd98b2a05" providerId="LiveId" clId="{FAE5903C-52B3-4CF7-88E7-2CB3522D6149}" dt="2024-12-08T18:42:40.601" v="2878" actId="1076"/>
        <pc:sldMkLst>
          <pc:docMk/>
          <pc:sldMk cId="3579942238" sldId="580"/>
        </pc:sldMkLst>
        <pc:spChg chg="add mod">
          <ac:chgData name="" userId="2b1ffb0dd98b2a05" providerId="LiveId" clId="{FAE5903C-52B3-4CF7-88E7-2CB3522D6149}" dt="2024-12-08T18:42:37.802" v="2877" actId="1076"/>
          <ac:spMkLst>
            <pc:docMk/>
            <pc:sldMk cId="3579942238" sldId="580"/>
            <ac:spMk id="5" creationId="{5A67C516-73E0-4F27-8EB6-7690ADAD8030}"/>
          </ac:spMkLst>
        </pc:spChg>
        <pc:spChg chg="add del mod">
          <ac:chgData name="" userId="2b1ffb0dd98b2a05" providerId="LiveId" clId="{FAE5903C-52B3-4CF7-88E7-2CB3522D6149}" dt="2024-12-08T18:42:28.647" v="2874" actId="478"/>
          <ac:spMkLst>
            <pc:docMk/>
            <pc:sldMk cId="3579942238" sldId="580"/>
            <ac:spMk id="6" creationId="{0ACB0F59-4662-4B73-B351-C31FB570E21A}"/>
          </ac:spMkLst>
        </pc:spChg>
        <pc:spChg chg="add">
          <ac:chgData name="" userId="2b1ffb0dd98b2a05" providerId="LiveId" clId="{FAE5903C-52B3-4CF7-88E7-2CB3522D6149}" dt="2024-12-08T18:42:33.329" v="2875"/>
          <ac:spMkLst>
            <pc:docMk/>
            <pc:sldMk cId="3579942238" sldId="580"/>
            <ac:spMk id="9" creationId="{7687B052-B9F3-4DD4-970D-9CB7C6C87439}"/>
          </ac:spMkLst>
        </pc:spChg>
        <pc:picChg chg="del mod">
          <ac:chgData name="" userId="2b1ffb0dd98b2a05" providerId="LiveId" clId="{FAE5903C-52B3-4CF7-88E7-2CB3522D6149}" dt="2024-12-08T18:09:35.676" v="2037" actId="478"/>
          <ac:picMkLst>
            <pc:docMk/>
            <pc:sldMk cId="3579942238" sldId="580"/>
            <ac:picMk id="2" creationId="{EC2C9DA7-5583-4AC6-8A27-D5660F2544CE}"/>
          </ac:picMkLst>
        </pc:picChg>
        <pc:picChg chg="add del mod modCrop">
          <ac:chgData name="" userId="2b1ffb0dd98b2a05" providerId="LiveId" clId="{FAE5903C-52B3-4CF7-88E7-2CB3522D6149}" dt="2024-12-08T16:40:59.629" v="975" actId="478"/>
          <ac:picMkLst>
            <pc:docMk/>
            <pc:sldMk cId="3579942238" sldId="580"/>
            <ac:picMk id="3" creationId="{3A437583-825F-409B-9643-9B6107EC4B4B}"/>
          </ac:picMkLst>
        </pc:picChg>
        <pc:picChg chg="add del mod">
          <ac:chgData name="" userId="2b1ffb0dd98b2a05" providerId="LiveId" clId="{FAE5903C-52B3-4CF7-88E7-2CB3522D6149}" dt="2024-12-08T16:43:24.830" v="1234" actId="478"/>
          <ac:picMkLst>
            <pc:docMk/>
            <pc:sldMk cId="3579942238" sldId="580"/>
            <ac:picMk id="4" creationId="{6BF7FDA3-90A8-46C5-8929-986DF14D5FB3}"/>
          </ac:picMkLst>
        </pc:picChg>
        <pc:picChg chg="add mod">
          <ac:chgData name="" userId="2b1ffb0dd98b2a05" providerId="LiveId" clId="{FAE5903C-52B3-4CF7-88E7-2CB3522D6149}" dt="2024-12-08T18:42:40.601" v="2878" actId="1076"/>
          <ac:picMkLst>
            <pc:docMk/>
            <pc:sldMk cId="3579942238" sldId="580"/>
            <ac:picMk id="7" creationId="{48AFE891-E302-4152-8C0A-7783A919247C}"/>
          </ac:picMkLst>
        </pc:picChg>
        <pc:picChg chg="add mod modCrop">
          <ac:chgData name="" userId="2b1ffb0dd98b2a05" providerId="LiveId" clId="{FAE5903C-52B3-4CF7-88E7-2CB3522D6149}" dt="2024-12-08T18:10:08.774" v="2047" actId="1076"/>
          <ac:picMkLst>
            <pc:docMk/>
            <pc:sldMk cId="3579942238" sldId="580"/>
            <ac:picMk id="8" creationId="{9099D1FD-8E78-4890-A506-69A10B86632D}"/>
          </ac:picMkLst>
        </pc:picChg>
      </pc:sldChg>
      <pc:sldChg chg="addSp modSp add">
        <pc:chgData name="" userId="2b1ffb0dd98b2a05" providerId="LiveId" clId="{FAE5903C-52B3-4CF7-88E7-2CB3522D6149}" dt="2024-12-08T19:12:33.879" v="3856" actId="1076"/>
        <pc:sldMkLst>
          <pc:docMk/>
          <pc:sldMk cId="1089647492" sldId="581"/>
        </pc:sldMkLst>
        <pc:picChg chg="add mod modCrop">
          <ac:chgData name="" userId="2b1ffb0dd98b2a05" providerId="LiveId" clId="{FAE5903C-52B3-4CF7-88E7-2CB3522D6149}" dt="2024-12-08T19:12:33.879" v="3856" actId="1076"/>
          <ac:picMkLst>
            <pc:docMk/>
            <pc:sldMk cId="1089647492" sldId="581"/>
            <ac:picMk id="2" creationId="{15108995-0BBB-4ED2-8596-56C8DBFCA26E}"/>
          </ac:picMkLst>
        </pc:picChg>
      </pc:sldChg>
      <pc:sldChg chg="delSp modSp add del">
        <pc:chgData name="" userId="2b1ffb0dd98b2a05" providerId="LiveId" clId="{FAE5903C-52B3-4CF7-88E7-2CB3522D6149}" dt="2024-12-08T16:45:00.112" v="1284" actId="2696"/>
        <pc:sldMkLst>
          <pc:docMk/>
          <pc:sldMk cId="1622942308" sldId="581"/>
        </pc:sldMkLst>
        <pc:picChg chg="del mod modCrop">
          <ac:chgData name="" userId="2b1ffb0dd98b2a05" providerId="LiveId" clId="{FAE5903C-52B3-4CF7-88E7-2CB3522D6149}" dt="2024-12-08T16:42:31.255" v="1114"/>
          <ac:picMkLst>
            <pc:docMk/>
            <pc:sldMk cId="1622942308" sldId="581"/>
            <ac:picMk id="2" creationId="{C6A3C788-A08C-49FD-9A8B-83F5F5AF0730}"/>
          </ac:picMkLst>
        </pc:picChg>
      </pc:sldChg>
      <pc:sldChg chg="addSp delSp modSp add ord">
        <pc:chgData name="" userId="2b1ffb0dd98b2a05" providerId="LiveId" clId="{FAE5903C-52B3-4CF7-88E7-2CB3522D6149}" dt="2024-12-08T18:13:29.420" v="2067" actId="207"/>
        <pc:sldMkLst>
          <pc:docMk/>
          <pc:sldMk cId="115718001" sldId="582"/>
        </pc:sldMkLst>
        <pc:spChg chg="del">
          <ac:chgData name="" userId="2b1ffb0dd98b2a05" providerId="LiveId" clId="{FAE5903C-52B3-4CF7-88E7-2CB3522D6149}" dt="2024-12-08T17:00:11.797" v="1295" actId="478"/>
          <ac:spMkLst>
            <pc:docMk/>
            <pc:sldMk cId="115718001" sldId="582"/>
            <ac:spMk id="2" creationId="{37A203D2-8F2E-44A6-B0D6-5C0236F4CD05}"/>
          </ac:spMkLst>
        </pc:spChg>
        <pc:spChg chg="del">
          <ac:chgData name="" userId="2b1ffb0dd98b2a05" providerId="LiveId" clId="{FAE5903C-52B3-4CF7-88E7-2CB3522D6149}" dt="2024-12-08T17:00:17.599" v="1296" actId="478"/>
          <ac:spMkLst>
            <pc:docMk/>
            <pc:sldMk cId="115718001" sldId="582"/>
            <ac:spMk id="3" creationId="{3797CE26-3D97-419D-A793-5146DBF8268A}"/>
          </ac:spMkLst>
        </pc:spChg>
        <pc:spChg chg="add del">
          <ac:chgData name="" userId="2b1ffb0dd98b2a05" providerId="LiveId" clId="{FAE5903C-52B3-4CF7-88E7-2CB3522D6149}" dt="2024-12-08T18:04:06.523" v="1952" actId="478"/>
          <ac:spMkLst>
            <pc:docMk/>
            <pc:sldMk cId="115718001" sldId="582"/>
            <ac:spMk id="5" creationId="{CBA33756-F804-4E22-A868-FC114F7BFB0F}"/>
          </ac:spMkLst>
        </pc:spChg>
        <pc:spChg chg="add mod">
          <ac:chgData name="" userId="2b1ffb0dd98b2a05" providerId="LiveId" clId="{FAE5903C-52B3-4CF7-88E7-2CB3522D6149}" dt="2024-12-08T18:13:29.420" v="2067" actId="207"/>
          <ac:spMkLst>
            <pc:docMk/>
            <pc:sldMk cId="115718001" sldId="582"/>
            <ac:spMk id="6" creationId="{57B75680-BCF3-4793-9382-97B60DC04F06}"/>
          </ac:spMkLst>
        </pc:spChg>
        <pc:picChg chg="add mod">
          <ac:chgData name="" userId="2b1ffb0dd98b2a05" providerId="LiveId" clId="{FAE5903C-52B3-4CF7-88E7-2CB3522D6149}" dt="2024-12-08T17:00:19.133" v="1297" actId="1076"/>
          <ac:picMkLst>
            <pc:docMk/>
            <pc:sldMk cId="115718001" sldId="582"/>
            <ac:picMk id="4" creationId="{494C8D59-A96A-4031-B8DC-2BBBD03F304B}"/>
          </ac:picMkLst>
        </pc:picChg>
      </pc:sldChg>
      <pc:sldChg chg="modSp add del ord">
        <pc:chgData name="" userId="2b1ffb0dd98b2a05" providerId="LiveId" clId="{FAE5903C-52B3-4CF7-88E7-2CB3522D6149}" dt="2024-12-08T18:27:38.279" v="2530" actId="2696"/>
        <pc:sldMkLst>
          <pc:docMk/>
          <pc:sldMk cId="4250951554" sldId="583"/>
        </pc:sldMkLst>
        <pc:spChg chg="mod">
          <ac:chgData name="" userId="2b1ffb0dd98b2a05" providerId="LiveId" clId="{FAE5903C-52B3-4CF7-88E7-2CB3522D6149}" dt="2024-12-08T17:02:52.270" v="1300" actId="1076"/>
          <ac:spMkLst>
            <pc:docMk/>
            <pc:sldMk cId="4250951554" sldId="583"/>
            <ac:spMk id="5" creationId="{3243C9E0-F6D3-43E3-A76D-DABF4B98DD15}"/>
          </ac:spMkLst>
        </pc:spChg>
        <pc:picChg chg="mod">
          <ac:chgData name="" userId="2b1ffb0dd98b2a05" providerId="LiveId" clId="{FAE5903C-52B3-4CF7-88E7-2CB3522D6149}" dt="2024-12-08T17:04:07.790" v="1302" actId="1076"/>
          <ac:picMkLst>
            <pc:docMk/>
            <pc:sldMk cId="4250951554" sldId="583"/>
            <ac:picMk id="4" creationId="{61B41A3F-8BA7-4EA0-A53F-8BB0F92C1350}"/>
          </ac:picMkLst>
        </pc:picChg>
      </pc:sldChg>
      <pc:sldChg chg="addSp modSp add ord">
        <pc:chgData name="" userId="2b1ffb0dd98b2a05" providerId="LiveId" clId="{FAE5903C-52B3-4CF7-88E7-2CB3522D6149}" dt="2024-12-08T18:26:32.616" v="2524" actId="1076"/>
        <pc:sldMkLst>
          <pc:docMk/>
          <pc:sldMk cId="937267387" sldId="584"/>
        </pc:sldMkLst>
        <pc:spChg chg="add mod">
          <ac:chgData name="" userId="2b1ffb0dd98b2a05" providerId="LiveId" clId="{FAE5903C-52B3-4CF7-88E7-2CB3522D6149}" dt="2024-12-08T18:26:32.616" v="2524" actId="1076"/>
          <ac:spMkLst>
            <pc:docMk/>
            <pc:sldMk cId="937267387" sldId="584"/>
            <ac:spMk id="5" creationId="{32F685A5-486E-4235-B645-8CF58A6B03E9}"/>
          </ac:spMkLst>
        </pc:spChg>
        <pc:picChg chg="add mod">
          <ac:chgData name="" userId="2b1ffb0dd98b2a05" providerId="LiveId" clId="{FAE5903C-52B3-4CF7-88E7-2CB3522D6149}" dt="2024-12-08T17:53:31.873" v="1709" actId="1076"/>
          <ac:picMkLst>
            <pc:docMk/>
            <pc:sldMk cId="937267387" sldId="584"/>
            <ac:picMk id="2" creationId="{C326AEA9-EC06-43DC-803F-9AB495054DB3}"/>
          </ac:picMkLst>
        </pc:picChg>
        <pc:picChg chg="add mod">
          <ac:chgData name="" userId="2b1ffb0dd98b2a05" providerId="LiveId" clId="{FAE5903C-52B3-4CF7-88E7-2CB3522D6149}" dt="2024-12-08T17:52:46.584" v="1702" actId="1076"/>
          <ac:picMkLst>
            <pc:docMk/>
            <pc:sldMk cId="937267387" sldId="584"/>
            <ac:picMk id="3" creationId="{E8F7B7E6-3030-4129-8F3F-E94EB70792A9}"/>
          </ac:picMkLst>
        </pc:picChg>
        <pc:picChg chg="add mod">
          <ac:chgData name="" userId="2b1ffb0dd98b2a05" providerId="LiveId" clId="{FAE5903C-52B3-4CF7-88E7-2CB3522D6149}" dt="2024-12-08T17:54:12.796" v="1737" actId="1038"/>
          <ac:picMkLst>
            <pc:docMk/>
            <pc:sldMk cId="937267387" sldId="584"/>
            <ac:picMk id="4" creationId="{A6DBE714-5B2D-4693-8962-7CF12CF98CDA}"/>
          </ac:picMkLst>
        </pc:picChg>
      </pc:sldChg>
      <pc:sldChg chg="addSp delSp modSp add del delAnim modAnim">
        <pc:chgData name="" userId="2b1ffb0dd98b2a05" providerId="LiveId" clId="{FAE5903C-52B3-4CF7-88E7-2CB3522D6149}" dt="2024-12-08T18:26:37.501" v="2525" actId="2696"/>
        <pc:sldMkLst>
          <pc:docMk/>
          <pc:sldMk cId="1592246424" sldId="585"/>
        </pc:sldMkLst>
        <pc:spChg chg="mod">
          <ac:chgData name="" userId="2b1ffb0dd98b2a05" providerId="LiveId" clId="{FAE5903C-52B3-4CF7-88E7-2CB3522D6149}" dt="2024-12-08T18:05:49.956" v="2011" actId="207"/>
          <ac:spMkLst>
            <pc:docMk/>
            <pc:sldMk cId="1592246424" sldId="585"/>
            <ac:spMk id="2" creationId="{0ED24C0B-4A9B-4897-AFCC-4164CB670366}"/>
          </ac:spMkLst>
        </pc:spChg>
        <pc:spChg chg="del">
          <ac:chgData name="" userId="2b1ffb0dd98b2a05" providerId="LiveId" clId="{FAE5903C-52B3-4CF7-88E7-2CB3522D6149}" dt="2024-12-08T18:05:17.567" v="2005" actId="478"/>
          <ac:spMkLst>
            <pc:docMk/>
            <pc:sldMk cId="1592246424" sldId="585"/>
            <ac:spMk id="23" creationId="{F1C81C40-6D4B-4CCF-A668-3B7E80505B98}"/>
          </ac:spMkLst>
        </pc:spChg>
        <pc:spChg chg="mod">
          <ac:chgData name="" userId="2b1ffb0dd98b2a05" providerId="LiveId" clId="{FAE5903C-52B3-4CF7-88E7-2CB3522D6149}" dt="2024-12-08T18:05:13.029" v="2004" actId="20577"/>
          <ac:spMkLst>
            <pc:docMk/>
            <pc:sldMk cId="1592246424" sldId="585"/>
            <ac:spMk id="26" creationId="{E79DACF3-DD83-4F90-96F0-8985BD3FA2FD}"/>
          </ac:spMkLst>
        </pc:spChg>
        <pc:picChg chg="add mod modCrop">
          <ac:chgData name="" userId="2b1ffb0dd98b2a05" providerId="LiveId" clId="{FAE5903C-52B3-4CF7-88E7-2CB3522D6149}" dt="2024-12-08T18:06:29.507" v="2017" actId="1076"/>
          <ac:picMkLst>
            <pc:docMk/>
            <pc:sldMk cId="1592246424" sldId="585"/>
            <ac:picMk id="18" creationId="{5D902CA7-51D3-4B21-A269-916198E27C74}"/>
          </ac:picMkLst>
        </pc:picChg>
        <pc:picChg chg="del">
          <ac:chgData name="" userId="2b1ffb0dd98b2a05" providerId="LiveId" clId="{FAE5903C-52B3-4CF7-88E7-2CB3522D6149}" dt="2024-12-08T18:05:19.872" v="2006" actId="478"/>
          <ac:picMkLst>
            <pc:docMk/>
            <pc:sldMk cId="1592246424" sldId="585"/>
            <ac:picMk id="24" creationId="{90C53F1D-DD31-4E79-BA09-471CEE820772}"/>
          </ac:picMkLst>
        </pc:picChg>
      </pc:sldChg>
      <pc:sldChg chg="modSp add">
        <pc:chgData name="" userId="2b1ffb0dd98b2a05" providerId="LiveId" clId="{FAE5903C-52B3-4CF7-88E7-2CB3522D6149}" dt="2024-12-08T18:07:42.500" v="2034" actId="20577"/>
        <pc:sldMkLst>
          <pc:docMk/>
          <pc:sldMk cId="39163090" sldId="586"/>
        </pc:sldMkLst>
        <pc:spChg chg="mod">
          <ac:chgData name="" userId="2b1ffb0dd98b2a05" providerId="LiveId" clId="{FAE5903C-52B3-4CF7-88E7-2CB3522D6149}" dt="2024-12-08T18:07:42.500" v="2034" actId="20577"/>
          <ac:spMkLst>
            <pc:docMk/>
            <pc:sldMk cId="39163090" sldId="586"/>
            <ac:spMk id="2" creationId="{A11AC4AE-BA23-4F1A-8576-9B41F391B4DF}"/>
          </ac:spMkLst>
        </pc:spChg>
      </pc:sldChg>
      <pc:sldChg chg="delSp modSp add delAnim">
        <pc:chgData name="" userId="2b1ffb0dd98b2a05" providerId="LiveId" clId="{FAE5903C-52B3-4CF7-88E7-2CB3522D6149}" dt="2024-12-08T18:25:58.679" v="2472" actId="20577"/>
        <pc:sldMkLst>
          <pc:docMk/>
          <pc:sldMk cId="2635600608" sldId="587"/>
        </pc:sldMkLst>
        <pc:spChg chg="mod">
          <ac:chgData name="" userId="2b1ffb0dd98b2a05" providerId="LiveId" clId="{FAE5903C-52B3-4CF7-88E7-2CB3522D6149}" dt="2024-12-08T18:25:02.043" v="2459" actId="207"/>
          <ac:spMkLst>
            <pc:docMk/>
            <pc:sldMk cId="2635600608" sldId="587"/>
            <ac:spMk id="2" creationId="{0ED24C0B-4A9B-4897-AFCC-4164CB670366}"/>
          </ac:spMkLst>
        </pc:spChg>
        <pc:spChg chg="mod">
          <ac:chgData name="" userId="2b1ffb0dd98b2a05" providerId="LiveId" clId="{FAE5903C-52B3-4CF7-88E7-2CB3522D6149}" dt="2024-12-08T18:25:58.679" v="2472" actId="20577"/>
          <ac:spMkLst>
            <pc:docMk/>
            <pc:sldMk cId="2635600608" sldId="587"/>
            <ac:spMk id="26" creationId="{E79DACF3-DD83-4F90-96F0-8985BD3FA2FD}"/>
          </ac:spMkLst>
        </pc:spChg>
        <pc:spChg chg="del">
          <ac:chgData name="" userId="2b1ffb0dd98b2a05" providerId="LiveId" clId="{FAE5903C-52B3-4CF7-88E7-2CB3522D6149}" dt="2024-12-08T18:24:44.431" v="2455" actId="478"/>
          <ac:spMkLst>
            <pc:docMk/>
            <pc:sldMk cId="2635600608" sldId="587"/>
            <ac:spMk id="27" creationId="{1EE43972-AB3E-473B-A1AC-401C8E443CD7}"/>
          </ac:spMkLst>
        </pc:spChg>
      </pc:sldChg>
      <pc:sldChg chg="delSp modSp add">
        <pc:chgData name="" userId="2b1ffb0dd98b2a05" providerId="LiveId" clId="{FAE5903C-52B3-4CF7-88E7-2CB3522D6149}" dt="2024-12-08T18:32:01.734" v="2629" actId="20577"/>
        <pc:sldMkLst>
          <pc:docMk/>
          <pc:sldMk cId="3627440630" sldId="588"/>
        </pc:sldMkLst>
        <pc:spChg chg="mod">
          <ac:chgData name="" userId="2b1ffb0dd98b2a05" providerId="LiveId" clId="{FAE5903C-52B3-4CF7-88E7-2CB3522D6149}" dt="2024-12-08T18:32:01.734" v="2629" actId="20577"/>
          <ac:spMkLst>
            <pc:docMk/>
            <pc:sldMk cId="3627440630" sldId="588"/>
            <ac:spMk id="2" creationId="{A11AC4AE-BA23-4F1A-8576-9B41F391B4DF}"/>
          </ac:spMkLst>
        </pc:spChg>
        <pc:picChg chg="del">
          <ac:chgData name="" userId="2b1ffb0dd98b2a05" providerId="LiveId" clId="{FAE5903C-52B3-4CF7-88E7-2CB3522D6149}" dt="2024-12-08T18:30:32.929" v="2565" actId="478"/>
          <ac:picMkLst>
            <pc:docMk/>
            <pc:sldMk cId="3627440630" sldId="588"/>
            <ac:picMk id="5" creationId="{4BC4928D-753C-485F-AE0C-E56634A65B44}"/>
          </ac:picMkLst>
        </pc:picChg>
      </pc:sldChg>
      <pc:sldChg chg="addSp delSp modSp add">
        <pc:chgData name="" userId="2b1ffb0dd98b2a05" providerId="LiveId" clId="{FAE5903C-52B3-4CF7-88E7-2CB3522D6149}" dt="2024-12-08T19:10:09.590" v="3837" actId="1076"/>
        <pc:sldMkLst>
          <pc:docMk/>
          <pc:sldMk cId="2213135171" sldId="589"/>
        </pc:sldMkLst>
        <pc:spChg chg="mod">
          <ac:chgData name="" userId="2b1ffb0dd98b2a05" providerId="LiveId" clId="{FAE5903C-52B3-4CF7-88E7-2CB3522D6149}" dt="2024-12-08T18:36:09.112" v="2758" actId="20577"/>
          <ac:spMkLst>
            <pc:docMk/>
            <pc:sldMk cId="2213135171" sldId="589"/>
            <ac:spMk id="3" creationId="{C5226A42-6FB0-48C6-9366-62EFCABE1EC8}"/>
          </ac:spMkLst>
        </pc:spChg>
        <pc:spChg chg="add mod">
          <ac:chgData name="" userId="2b1ffb0dd98b2a05" providerId="LiveId" clId="{FAE5903C-52B3-4CF7-88E7-2CB3522D6149}" dt="2024-12-08T18:41:07.264" v="2863" actId="114"/>
          <ac:spMkLst>
            <pc:docMk/>
            <pc:sldMk cId="2213135171" sldId="589"/>
            <ac:spMk id="4" creationId="{0FBD8E06-A990-46A1-915E-9C5F2136EDAB}"/>
          </ac:spMkLst>
        </pc:spChg>
        <pc:spChg chg="mod">
          <ac:chgData name="" userId="2b1ffb0dd98b2a05" providerId="LiveId" clId="{FAE5903C-52B3-4CF7-88E7-2CB3522D6149}" dt="2024-12-08T18:34:25.762" v="2734" actId="20577"/>
          <ac:spMkLst>
            <pc:docMk/>
            <pc:sldMk cId="2213135171" sldId="589"/>
            <ac:spMk id="8" creationId="{7DB1FCBC-D32E-4833-9765-69BDF68DFECE}"/>
          </ac:spMkLst>
        </pc:spChg>
        <pc:spChg chg="add mod">
          <ac:chgData name="" userId="2b1ffb0dd98b2a05" providerId="LiveId" clId="{FAE5903C-52B3-4CF7-88E7-2CB3522D6149}" dt="2024-12-08T18:41:25.542" v="2868" actId="1076"/>
          <ac:spMkLst>
            <pc:docMk/>
            <pc:sldMk cId="2213135171" sldId="589"/>
            <ac:spMk id="11" creationId="{ECAC9853-EEA2-4F33-B130-3E04C16AB325}"/>
          </ac:spMkLst>
        </pc:spChg>
        <pc:spChg chg="add mod">
          <ac:chgData name="" userId="2b1ffb0dd98b2a05" providerId="LiveId" clId="{FAE5903C-52B3-4CF7-88E7-2CB3522D6149}" dt="2024-12-08T18:41:25.542" v="2868" actId="1076"/>
          <ac:spMkLst>
            <pc:docMk/>
            <pc:sldMk cId="2213135171" sldId="589"/>
            <ac:spMk id="12" creationId="{AAFC8D6A-ED9B-470F-BB7D-ABFB19A8B935}"/>
          </ac:spMkLst>
        </pc:spChg>
        <pc:picChg chg="del">
          <ac:chgData name="" userId="2b1ffb0dd98b2a05" providerId="LiveId" clId="{FAE5903C-52B3-4CF7-88E7-2CB3522D6149}" dt="2024-12-08T18:33:40.312" v="2631" actId="478"/>
          <ac:picMkLst>
            <pc:docMk/>
            <pc:sldMk cId="2213135171" sldId="589"/>
            <ac:picMk id="2" creationId="{C092D3ED-DB4E-44F8-A8AF-BDF126D55C35}"/>
          </ac:picMkLst>
        </pc:picChg>
        <pc:picChg chg="add mod">
          <ac:chgData name="" userId="2b1ffb0dd98b2a05" providerId="LiveId" clId="{FAE5903C-52B3-4CF7-88E7-2CB3522D6149}" dt="2024-12-08T18:41:15.724" v="2865" actId="1076"/>
          <ac:picMkLst>
            <pc:docMk/>
            <pc:sldMk cId="2213135171" sldId="589"/>
            <ac:picMk id="6" creationId="{4D5D11CA-BCAA-421B-9ED9-797CAECE79E9}"/>
          </ac:picMkLst>
        </pc:picChg>
        <pc:picChg chg="add mod modCrop">
          <ac:chgData name="" userId="2b1ffb0dd98b2a05" providerId="LiveId" clId="{FAE5903C-52B3-4CF7-88E7-2CB3522D6149}" dt="2024-12-08T19:10:09.590" v="3837" actId="1076"/>
          <ac:picMkLst>
            <pc:docMk/>
            <pc:sldMk cId="2213135171" sldId="589"/>
            <ac:picMk id="7" creationId="{0BEEF17E-B97E-4768-A54A-8F55A771753E}"/>
          </ac:picMkLst>
        </pc:picChg>
        <pc:picChg chg="del">
          <ac:chgData name="" userId="2b1ffb0dd98b2a05" providerId="LiveId" clId="{FAE5903C-52B3-4CF7-88E7-2CB3522D6149}" dt="2024-12-08T18:33:40.860" v="2632" actId="478"/>
          <ac:picMkLst>
            <pc:docMk/>
            <pc:sldMk cId="2213135171" sldId="589"/>
            <ac:picMk id="9" creationId="{F40E9869-59EC-4CD8-AB58-362F45E165B6}"/>
          </ac:picMkLst>
        </pc:picChg>
        <pc:picChg chg="add">
          <ac:chgData name="" userId="2b1ffb0dd98b2a05" providerId="LiveId" clId="{FAE5903C-52B3-4CF7-88E7-2CB3522D6149}" dt="2024-12-08T18:36:32.314" v="2762"/>
          <ac:picMkLst>
            <pc:docMk/>
            <pc:sldMk cId="2213135171" sldId="589"/>
            <ac:picMk id="10" creationId="{1D022E4A-E57D-4761-8426-46B09BE5504E}"/>
          </ac:picMkLst>
        </pc:picChg>
        <pc:picChg chg="add del mod">
          <ac:chgData name="" userId="2b1ffb0dd98b2a05" providerId="LiveId" clId="{FAE5903C-52B3-4CF7-88E7-2CB3522D6149}" dt="2024-12-08T18:41:47.394" v="2871" actId="478"/>
          <ac:picMkLst>
            <pc:docMk/>
            <pc:sldMk cId="2213135171" sldId="589"/>
            <ac:picMk id="13" creationId="{C45E9DCD-FDC0-4D71-9D35-772174CA05B8}"/>
          </ac:picMkLst>
        </pc:picChg>
      </pc:sldChg>
      <pc:sldChg chg="add">
        <pc:chgData name="" userId="2b1ffb0dd98b2a05" providerId="LiveId" clId="{FAE5903C-52B3-4CF7-88E7-2CB3522D6149}" dt="2024-12-08T18:46:57.265" v="2979"/>
        <pc:sldMkLst>
          <pc:docMk/>
          <pc:sldMk cId="1529311763" sldId="590"/>
        </pc:sldMkLst>
      </pc:sldChg>
      <pc:sldChg chg="add">
        <pc:chgData name="" userId="2b1ffb0dd98b2a05" providerId="LiveId" clId="{FAE5903C-52B3-4CF7-88E7-2CB3522D6149}" dt="2024-12-08T18:47:19.968" v="2980"/>
        <pc:sldMkLst>
          <pc:docMk/>
          <pc:sldMk cId="2976136656" sldId="591"/>
        </pc:sldMkLst>
      </pc:sldChg>
      <pc:sldChg chg="addSp delSp modSp add modAnim">
        <pc:chgData name="" userId="2b1ffb0dd98b2a05" providerId="LiveId" clId="{FAE5903C-52B3-4CF7-88E7-2CB3522D6149}" dt="2024-12-08T19:14:41.196" v="3862" actId="20577"/>
        <pc:sldMkLst>
          <pc:docMk/>
          <pc:sldMk cId="2066976683" sldId="592"/>
        </pc:sldMkLst>
        <pc:spChg chg="mod">
          <ac:chgData name="" userId="2b1ffb0dd98b2a05" providerId="LiveId" clId="{FAE5903C-52B3-4CF7-88E7-2CB3522D6149}" dt="2024-12-08T19:14:41.196" v="3862" actId="20577"/>
          <ac:spMkLst>
            <pc:docMk/>
            <pc:sldMk cId="2066976683" sldId="592"/>
            <ac:spMk id="2" creationId="{52EC0F13-012C-47A4-A7AE-14102E432774}"/>
          </ac:spMkLst>
        </pc:spChg>
        <pc:spChg chg="add mod">
          <ac:chgData name="" userId="2b1ffb0dd98b2a05" providerId="LiveId" clId="{FAE5903C-52B3-4CF7-88E7-2CB3522D6149}" dt="2024-12-08T18:49:58.268" v="2991" actId="1035"/>
          <ac:spMkLst>
            <pc:docMk/>
            <pc:sldMk cId="2066976683" sldId="592"/>
            <ac:spMk id="3" creationId="{B52BE46E-5948-4D69-87D9-653C8FAD414B}"/>
          </ac:spMkLst>
        </pc:spChg>
        <pc:spChg chg="add mod">
          <ac:chgData name="" userId="2b1ffb0dd98b2a05" providerId="LiveId" clId="{FAE5903C-52B3-4CF7-88E7-2CB3522D6149}" dt="2024-12-08T18:54:20.761" v="3148" actId="255"/>
          <ac:spMkLst>
            <pc:docMk/>
            <pc:sldMk cId="2066976683" sldId="592"/>
            <ac:spMk id="4" creationId="{87179EAC-81F8-476C-9983-294CAFF1248D}"/>
          </ac:spMkLst>
        </pc:spChg>
        <pc:spChg chg="del">
          <ac:chgData name="" userId="2b1ffb0dd98b2a05" providerId="LiveId" clId="{FAE5903C-52B3-4CF7-88E7-2CB3522D6149}" dt="2024-12-08T18:49:10.534" v="2983" actId="478"/>
          <ac:spMkLst>
            <pc:docMk/>
            <pc:sldMk cId="2066976683" sldId="592"/>
            <ac:spMk id="6" creationId="{CBC33CC4-6ED8-442A-991B-2C698E44FC0D}"/>
          </ac:spMkLst>
        </pc:spChg>
        <pc:picChg chg="del">
          <ac:chgData name="" userId="2b1ffb0dd98b2a05" providerId="LiveId" clId="{FAE5903C-52B3-4CF7-88E7-2CB3522D6149}" dt="2024-12-08T18:49:23.058" v="2984" actId="478"/>
          <ac:picMkLst>
            <pc:docMk/>
            <pc:sldMk cId="2066976683" sldId="592"/>
            <ac:picMk id="10" creationId="{76869805-3336-4DE7-B021-42AF2D4D3618}"/>
          </ac:picMkLst>
        </pc:picChg>
      </pc:sldChg>
      <pc:sldChg chg="addSp delSp modSp add modAnim">
        <pc:chgData name="" userId="2b1ffb0dd98b2a05" providerId="LiveId" clId="{FAE5903C-52B3-4CF7-88E7-2CB3522D6149}" dt="2024-12-08T18:58:33.234" v="3342" actId="20577"/>
        <pc:sldMkLst>
          <pc:docMk/>
          <pc:sldMk cId="1276993314" sldId="593"/>
        </pc:sldMkLst>
        <pc:spChg chg="mod">
          <ac:chgData name="" userId="2b1ffb0dd98b2a05" providerId="LiveId" clId="{FAE5903C-52B3-4CF7-88E7-2CB3522D6149}" dt="2024-12-08T18:58:33.234" v="3342" actId="20577"/>
          <ac:spMkLst>
            <pc:docMk/>
            <pc:sldMk cId="1276993314" sldId="593"/>
            <ac:spMk id="2" creationId="{52EC0F13-012C-47A4-A7AE-14102E432774}"/>
          </ac:spMkLst>
        </pc:spChg>
        <pc:spChg chg="add del">
          <ac:chgData name="" userId="2b1ffb0dd98b2a05" providerId="LiveId" clId="{FAE5903C-52B3-4CF7-88E7-2CB3522D6149}" dt="2024-12-08T18:54:40.843" v="3152" actId="478"/>
          <ac:spMkLst>
            <pc:docMk/>
            <pc:sldMk cId="1276993314" sldId="593"/>
            <ac:spMk id="3" creationId="{4B026405-4CDF-4FC2-B1E1-9B79524F9FC1}"/>
          </ac:spMkLst>
        </pc:spChg>
        <pc:spChg chg="del">
          <ac:chgData name="" userId="2b1ffb0dd98b2a05" providerId="LiveId" clId="{FAE5903C-52B3-4CF7-88E7-2CB3522D6149}" dt="2024-12-08T18:51:21.451" v="3099" actId="478"/>
          <ac:spMkLst>
            <pc:docMk/>
            <pc:sldMk cId="1276993314" sldId="593"/>
            <ac:spMk id="7" creationId="{65F30D88-9E94-4924-B390-7069EA3F24B4}"/>
          </ac:spMkLst>
        </pc:spChg>
        <pc:spChg chg="add mod">
          <ac:chgData name="" userId="2b1ffb0dd98b2a05" providerId="LiveId" clId="{FAE5903C-52B3-4CF7-88E7-2CB3522D6149}" dt="2024-12-08T18:51:36.103" v="3102" actId="1035"/>
          <ac:spMkLst>
            <pc:docMk/>
            <pc:sldMk cId="1276993314" sldId="593"/>
            <ac:spMk id="11" creationId="{3342772F-F732-4900-9C15-156834ECDC1A}"/>
          </ac:spMkLst>
        </pc:spChg>
        <pc:spChg chg="add">
          <ac:chgData name="" userId="2b1ffb0dd98b2a05" providerId="LiveId" clId="{FAE5903C-52B3-4CF7-88E7-2CB3522D6149}" dt="2024-12-08T18:54:31.638" v="3150"/>
          <ac:spMkLst>
            <pc:docMk/>
            <pc:sldMk cId="1276993314" sldId="593"/>
            <ac:spMk id="12" creationId="{630E4680-4E20-4B44-940C-54B206937E44}"/>
          </ac:spMkLst>
        </pc:spChg>
      </pc:sldChg>
      <pc:sldChg chg="addSp modSp add">
        <pc:chgData name="" userId="2b1ffb0dd98b2a05" providerId="LiveId" clId="{FAE5903C-52B3-4CF7-88E7-2CB3522D6149}" dt="2024-12-08T18:55:20.866" v="3178" actId="20577"/>
        <pc:sldMkLst>
          <pc:docMk/>
          <pc:sldMk cId="1633279332" sldId="594"/>
        </pc:sldMkLst>
        <pc:spChg chg="mod">
          <ac:chgData name="" userId="2b1ffb0dd98b2a05" providerId="LiveId" clId="{FAE5903C-52B3-4CF7-88E7-2CB3522D6149}" dt="2024-12-08T18:55:20.866" v="3178" actId="20577"/>
          <ac:spMkLst>
            <pc:docMk/>
            <pc:sldMk cId="1633279332" sldId="594"/>
            <ac:spMk id="2" creationId="{52EC0F13-012C-47A4-A7AE-14102E432774}"/>
          </ac:spMkLst>
        </pc:spChg>
        <pc:spChg chg="add">
          <ac:chgData name="" userId="2b1ffb0dd98b2a05" providerId="LiveId" clId="{FAE5903C-52B3-4CF7-88E7-2CB3522D6149}" dt="2024-12-08T18:54:34.106" v="3151"/>
          <ac:spMkLst>
            <pc:docMk/>
            <pc:sldMk cId="1633279332" sldId="594"/>
            <ac:spMk id="11" creationId="{60FFB6E4-F36A-46BE-B92E-61085458520E}"/>
          </ac:spMkLst>
        </pc:spChg>
      </pc:sldChg>
      <pc:sldChg chg="delSp modSp add">
        <pc:chgData name="" userId="2b1ffb0dd98b2a05" providerId="LiveId" clId="{FAE5903C-52B3-4CF7-88E7-2CB3522D6149}" dt="2024-12-08T18:59:24.919" v="3401" actId="478"/>
        <pc:sldMkLst>
          <pc:docMk/>
          <pc:sldMk cId="3155215577" sldId="595"/>
        </pc:sldMkLst>
        <pc:spChg chg="mod">
          <ac:chgData name="" userId="2b1ffb0dd98b2a05" providerId="LiveId" clId="{FAE5903C-52B3-4CF7-88E7-2CB3522D6149}" dt="2024-12-08T18:59:23.105" v="3399" actId="207"/>
          <ac:spMkLst>
            <pc:docMk/>
            <pc:sldMk cId="3155215577" sldId="595"/>
            <ac:spMk id="2" creationId="{A11AC4AE-BA23-4F1A-8576-9B41F391B4DF}"/>
          </ac:spMkLst>
        </pc:spChg>
        <pc:picChg chg="del">
          <ac:chgData name="" userId="2b1ffb0dd98b2a05" providerId="LiveId" clId="{FAE5903C-52B3-4CF7-88E7-2CB3522D6149}" dt="2024-12-08T18:59:24.919" v="3401" actId="478"/>
          <ac:picMkLst>
            <pc:docMk/>
            <pc:sldMk cId="3155215577" sldId="595"/>
            <ac:picMk id="6" creationId="{7031FD33-5767-424D-A7C3-1D4F75656CEF}"/>
          </ac:picMkLst>
        </pc:picChg>
        <pc:picChg chg="del">
          <ac:chgData name="" userId="2b1ffb0dd98b2a05" providerId="LiveId" clId="{FAE5903C-52B3-4CF7-88E7-2CB3522D6149}" dt="2024-12-08T18:59:24.282" v="3400" actId="478"/>
          <ac:picMkLst>
            <pc:docMk/>
            <pc:sldMk cId="3155215577" sldId="595"/>
            <ac:picMk id="7" creationId="{536A10E1-DAEB-479A-8984-A3F503739885}"/>
          </ac:picMkLst>
        </pc:picChg>
      </pc:sldChg>
      <pc:sldChg chg="addSp modSp add ord modAnim">
        <pc:chgData name="" userId="2b1ffb0dd98b2a05" providerId="LiveId" clId="{FAE5903C-52B3-4CF7-88E7-2CB3522D6149}" dt="2024-12-08T19:07:16.012" v="3828" actId="20577"/>
        <pc:sldMkLst>
          <pc:docMk/>
          <pc:sldMk cId="3689517618" sldId="596"/>
        </pc:sldMkLst>
        <pc:spChg chg="mod">
          <ac:chgData name="" userId="2b1ffb0dd98b2a05" providerId="LiveId" clId="{FAE5903C-52B3-4CF7-88E7-2CB3522D6149}" dt="2024-12-08T19:07:16.012" v="3828" actId="20577"/>
          <ac:spMkLst>
            <pc:docMk/>
            <pc:sldMk cId="3689517618" sldId="596"/>
            <ac:spMk id="2" creationId="{A11AC4AE-BA23-4F1A-8576-9B41F391B4DF}"/>
          </ac:spMkLst>
        </pc:spChg>
        <pc:spChg chg="add mod">
          <ac:chgData name="" userId="2b1ffb0dd98b2a05" providerId="LiveId" clId="{FAE5903C-52B3-4CF7-88E7-2CB3522D6149}" dt="2024-12-08T19:06:56.747" v="3818" actId="1076"/>
          <ac:spMkLst>
            <pc:docMk/>
            <pc:sldMk cId="3689517618" sldId="596"/>
            <ac:spMk id="3" creationId="{562F4FF9-4F91-48C0-9524-03BB463982F4}"/>
          </ac:spMkLst>
        </pc:spChg>
        <pc:picChg chg="mod">
          <ac:chgData name="" userId="2b1ffb0dd98b2a05" providerId="LiveId" clId="{FAE5903C-52B3-4CF7-88E7-2CB3522D6149}" dt="2024-12-08T19:03:16.194" v="3724" actId="1076"/>
          <ac:picMkLst>
            <pc:docMk/>
            <pc:sldMk cId="3689517618" sldId="596"/>
            <ac:picMk id="4" creationId="{BEC88AEB-C1A7-4C71-B2FB-26B53990AE63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hswales365-my.sharepoint.com/personal/hannah_morgan15_wales_nhs_uk/Documents/Attachments/PFT,%20modulators%20and%20sweat%20Jan%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nhswales365-my.sharepoint.com/personal/hannah_morgan15_wales_nhs_uk/Documents/Attachments/PFT,%20modulators%20and%20sweat%20Jan%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nhswales365-my.sharepoint.com/personal/hannah_morgan15_wales_nhs_uk/Documents/Attachments/PFT,%20modulators%20and%20sweat%20Jan%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80506956543082E-2"/>
          <c:y val="9.1279873789563426E-2"/>
          <c:w val="0.90195160957362952"/>
          <c:h val="0.7843100128172891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'PrePost Kaftrio numbers '!$H$2:$H$64</c:f>
              <c:numCache>
                <c:formatCode>General</c:formatCode>
                <c:ptCount val="63"/>
                <c:pt idx="0">
                  <c:v>-10</c:v>
                </c:pt>
                <c:pt idx="1">
                  <c:v>-52</c:v>
                </c:pt>
                <c:pt idx="2">
                  <c:v>-50</c:v>
                </c:pt>
                <c:pt idx="3">
                  <c:v>-16</c:v>
                </c:pt>
                <c:pt idx="4">
                  <c:v>-80</c:v>
                </c:pt>
                <c:pt idx="5">
                  <c:v>-60</c:v>
                </c:pt>
                <c:pt idx="6">
                  <c:v>-18</c:v>
                </c:pt>
                <c:pt idx="7">
                  <c:v>-52</c:v>
                </c:pt>
                <c:pt idx="8">
                  <c:v>-42</c:v>
                </c:pt>
                <c:pt idx="9">
                  <c:v>-73</c:v>
                </c:pt>
                <c:pt idx="10">
                  <c:v>-68</c:v>
                </c:pt>
                <c:pt idx="11">
                  <c:v>-59</c:v>
                </c:pt>
                <c:pt idx="12">
                  <c:v>-68</c:v>
                </c:pt>
                <c:pt idx="13">
                  <c:v>-5</c:v>
                </c:pt>
                <c:pt idx="14">
                  <c:v>-62</c:v>
                </c:pt>
                <c:pt idx="15">
                  <c:v>-89</c:v>
                </c:pt>
                <c:pt idx="16">
                  <c:v>-7</c:v>
                </c:pt>
                <c:pt idx="17">
                  <c:v>-95</c:v>
                </c:pt>
                <c:pt idx="18">
                  <c:v>-87</c:v>
                </c:pt>
                <c:pt idx="19">
                  <c:v>-40</c:v>
                </c:pt>
                <c:pt idx="20">
                  <c:v>-21</c:v>
                </c:pt>
                <c:pt idx="21">
                  <c:v>-13</c:v>
                </c:pt>
                <c:pt idx="22">
                  <c:v>-69</c:v>
                </c:pt>
                <c:pt idx="23">
                  <c:v>-52</c:v>
                </c:pt>
                <c:pt idx="24">
                  <c:v>13</c:v>
                </c:pt>
                <c:pt idx="25">
                  <c:v>-89</c:v>
                </c:pt>
                <c:pt idx="26">
                  <c:v>3</c:v>
                </c:pt>
                <c:pt idx="27">
                  <c:v>-13</c:v>
                </c:pt>
                <c:pt idx="28">
                  <c:v>-19</c:v>
                </c:pt>
                <c:pt idx="29">
                  <c:v>0</c:v>
                </c:pt>
                <c:pt idx="30">
                  <c:v>-48</c:v>
                </c:pt>
                <c:pt idx="31">
                  <c:v>-53</c:v>
                </c:pt>
                <c:pt idx="32">
                  <c:v>-45</c:v>
                </c:pt>
                <c:pt idx="33">
                  <c:v>-50</c:v>
                </c:pt>
                <c:pt idx="34">
                  <c:v>-23</c:v>
                </c:pt>
                <c:pt idx="35">
                  <c:v>-72</c:v>
                </c:pt>
                <c:pt idx="36">
                  <c:v>-24</c:v>
                </c:pt>
                <c:pt idx="37">
                  <c:v>5</c:v>
                </c:pt>
                <c:pt idx="38">
                  <c:v>-67</c:v>
                </c:pt>
                <c:pt idx="39">
                  <c:v>-83</c:v>
                </c:pt>
                <c:pt idx="40">
                  <c:v>-41</c:v>
                </c:pt>
                <c:pt idx="41">
                  <c:v>-66</c:v>
                </c:pt>
                <c:pt idx="42">
                  <c:v>-34</c:v>
                </c:pt>
                <c:pt idx="43">
                  <c:v>-15</c:v>
                </c:pt>
                <c:pt idx="44">
                  <c:v>-30</c:v>
                </c:pt>
                <c:pt idx="45">
                  <c:v>-35</c:v>
                </c:pt>
                <c:pt idx="46">
                  <c:v>-12</c:v>
                </c:pt>
                <c:pt idx="47">
                  <c:v>-63</c:v>
                </c:pt>
                <c:pt idx="48">
                  <c:v>-75</c:v>
                </c:pt>
                <c:pt idx="49">
                  <c:v>-43</c:v>
                </c:pt>
                <c:pt idx="50">
                  <c:v>-89</c:v>
                </c:pt>
                <c:pt idx="51">
                  <c:v>-94</c:v>
                </c:pt>
                <c:pt idx="52">
                  <c:v>-23</c:v>
                </c:pt>
                <c:pt idx="53">
                  <c:v>-24</c:v>
                </c:pt>
                <c:pt idx="54">
                  <c:v>-65</c:v>
                </c:pt>
                <c:pt idx="55">
                  <c:v>-88</c:v>
                </c:pt>
                <c:pt idx="56">
                  <c:v>-68</c:v>
                </c:pt>
                <c:pt idx="57">
                  <c:v>-78</c:v>
                </c:pt>
                <c:pt idx="58">
                  <c:v>-9</c:v>
                </c:pt>
                <c:pt idx="59">
                  <c:v>-59</c:v>
                </c:pt>
                <c:pt idx="60">
                  <c:v>-59</c:v>
                </c:pt>
                <c:pt idx="61">
                  <c:v>-75</c:v>
                </c:pt>
                <c:pt idx="62">
                  <c:v>-26</c:v>
                </c:pt>
              </c:numCache>
            </c:numRef>
          </c:xVal>
          <c:yVal>
            <c:numRef>
              <c:f>'PrePost Kaftrio numbers '!$O$2:$O$64</c:f>
              <c:numCache>
                <c:formatCode>General</c:formatCode>
                <c:ptCount val="63"/>
                <c:pt idx="0">
                  <c:v>7.7099999999999937</c:v>
                </c:pt>
                <c:pt idx="1">
                  <c:v>21.42</c:v>
                </c:pt>
                <c:pt idx="2">
                  <c:v>20.629999999999995</c:v>
                </c:pt>
                <c:pt idx="3">
                  <c:v>14.299999999999997</c:v>
                </c:pt>
                <c:pt idx="4">
                  <c:v>10.600000000000009</c:v>
                </c:pt>
                <c:pt idx="5">
                  <c:v>21.760000000000005</c:v>
                </c:pt>
                <c:pt idx="6">
                  <c:v>17.63000000000001</c:v>
                </c:pt>
                <c:pt idx="7">
                  <c:v>4.2399999999999949</c:v>
                </c:pt>
                <c:pt idx="8">
                  <c:v>1.0800000000000125</c:v>
                </c:pt>
                <c:pt idx="9">
                  <c:v>5.460000000000008</c:v>
                </c:pt>
                <c:pt idx="10">
                  <c:v>0</c:v>
                </c:pt>
                <c:pt idx="11">
                  <c:v>19.210000000000008</c:v>
                </c:pt>
                <c:pt idx="12">
                  <c:v>32.599999999999994</c:v>
                </c:pt>
                <c:pt idx="13">
                  <c:v>-3.1700000000000017</c:v>
                </c:pt>
                <c:pt idx="14">
                  <c:v>1.25</c:v>
                </c:pt>
                <c:pt idx="15">
                  <c:v>28.760000000000005</c:v>
                </c:pt>
                <c:pt idx="16">
                  <c:v>7.710000000000008</c:v>
                </c:pt>
                <c:pt idx="17">
                  <c:v>44.010000000000005</c:v>
                </c:pt>
                <c:pt idx="18">
                  <c:v>-7</c:v>
                </c:pt>
                <c:pt idx="19">
                  <c:v>8.89</c:v>
                </c:pt>
                <c:pt idx="20">
                  <c:v>10.079999999999998</c:v>
                </c:pt>
                <c:pt idx="21">
                  <c:v>12.11</c:v>
                </c:pt>
                <c:pt idx="22">
                  <c:v>-11.900000000000006</c:v>
                </c:pt>
                <c:pt idx="23">
                  <c:v>10</c:v>
                </c:pt>
                <c:pt idx="24">
                  <c:v>-0.42000000000000171</c:v>
                </c:pt>
                <c:pt idx="25">
                  <c:v>28.490000000000009</c:v>
                </c:pt>
                <c:pt idx="26">
                  <c:v>-21.349999999999994</c:v>
                </c:pt>
                <c:pt idx="27">
                  <c:v>0.64999999999999147</c:v>
                </c:pt>
                <c:pt idx="28">
                  <c:v>7.9100000000000108</c:v>
                </c:pt>
                <c:pt idx="29">
                  <c:v>9</c:v>
                </c:pt>
                <c:pt idx="30">
                  <c:v>12.659999999999997</c:v>
                </c:pt>
                <c:pt idx="31">
                  <c:v>6.1199999999999903</c:v>
                </c:pt>
                <c:pt idx="32">
                  <c:v>-4.289999999999992</c:v>
                </c:pt>
                <c:pt idx="33">
                  <c:v>13.049999999999997</c:v>
                </c:pt>
                <c:pt idx="34">
                  <c:v>9.2199999999999989</c:v>
                </c:pt>
                <c:pt idx="35">
                  <c:v>-6.9399999999999977</c:v>
                </c:pt>
                <c:pt idx="36">
                  <c:v>11.549999999999997</c:v>
                </c:pt>
                <c:pt idx="37">
                  <c:v>-15.760000000000005</c:v>
                </c:pt>
                <c:pt idx="38">
                  <c:v>6</c:v>
                </c:pt>
                <c:pt idx="39">
                  <c:v>-2.0900000000000034</c:v>
                </c:pt>
                <c:pt idx="40">
                  <c:v>24.290000000000006</c:v>
                </c:pt>
                <c:pt idx="41">
                  <c:v>-22.22999999999999</c:v>
                </c:pt>
                <c:pt idx="42">
                  <c:v>26.489999999999995</c:v>
                </c:pt>
                <c:pt idx="43">
                  <c:v>-27</c:v>
                </c:pt>
                <c:pt idx="44">
                  <c:v>4.4899999999999949</c:v>
                </c:pt>
                <c:pt idx="45">
                  <c:v>-21.89</c:v>
                </c:pt>
                <c:pt idx="46">
                  <c:v>11.629999999999995</c:v>
                </c:pt>
                <c:pt idx="47">
                  <c:v>2.4399999999999977</c:v>
                </c:pt>
                <c:pt idx="48">
                  <c:v>3.2000000000000028</c:v>
                </c:pt>
                <c:pt idx="49">
                  <c:v>-1</c:v>
                </c:pt>
                <c:pt idx="50">
                  <c:v>4.519999999999996</c:v>
                </c:pt>
                <c:pt idx="51">
                  <c:v>5.4899999999999949</c:v>
                </c:pt>
                <c:pt idx="52">
                  <c:v>25.010000000000005</c:v>
                </c:pt>
                <c:pt idx="53">
                  <c:v>6.6700000000000017</c:v>
                </c:pt>
                <c:pt idx="54">
                  <c:v>-4.7399999999999949</c:v>
                </c:pt>
                <c:pt idx="55">
                  <c:v>-5.6500000000000057</c:v>
                </c:pt>
                <c:pt idx="56">
                  <c:v>-5.6800000000000068</c:v>
                </c:pt>
                <c:pt idx="57">
                  <c:v>14.230000000000004</c:v>
                </c:pt>
                <c:pt idx="58">
                  <c:v>13.680000000000007</c:v>
                </c:pt>
                <c:pt idx="59">
                  <c:v>12.469999999999999</c:v>
                </c:pt>
                <c:pt idx="60">
                  <c:v>-0.45000000000000284</c:v>
                </c:pt>
                <c:pt idx="61">
                  <c:v>-10.61</c:v>
                </c:pt>
                <c:pt idx="62">
                  <c:v>17.269999999999996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4AA-4CE0-B5BD-B93DC7DC4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4323248"/>
        <c:axId val="1806412992"/>
      </c:scatterChart>
      <c:valAx>
        <c:axId val="1804323248"/>
        <c:scaling>
          <c:orientation val="minMax"/>
          <c:max val="1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aseline="0" dirty="0">
                    <a:solidFill>
                      <a:schemeClr val="tx1"/>
                    </a:solidFill>
                  </a:rPr>
                  <a:t>Change in Sweat Chloride mmol/l </a:t>
                </a:r>
              </a:p>
            </c:rich>
          </c:tx>
          <c:layout>
            <c:manualLayout>
              <c:xMode val="edge"/>
              <c:yMode val="edge"/>
              <c:x val="0.36152674050079853"/>
              <c:y val="0.894007265685847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6412992"/>
        <c:crosses val="autoZero"/>
        <c:crossBetween val="midCat"/>
        <c:majorUnit val="10"/>
      </c:valAx>
      <c:valAx>
        <c:axId val="1806412992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>
                    <a:solidFill>
                      <a:schemeClr val="tx1"/>
                    </a:solidFill>
                  </a:rPr>
                  <a:t>Change in FEV</a:t>
                </a:r>
                <a:r>
                  <a:rPr lang="en-GB" sz="1400" baseline="-25000" dirty="0">
                    <a:solidFill>
                      <a:schemeClr val="tx1"/>
                    </a:solidFill>
                  </a:rPr>
                  <a:t>1%predicted </a:t>
                </a:r>
              </a:p>
            </c:rich>
          </c:tx>
          <c:layout>
            <c:manualLayout>
              <c:xMode val="edge"/>
              <c:yMode val="edge"/>
              <c:x val="7.4713923239061366E-3"/>
              <c:y val="0.291825605141634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4323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80506956543082E-2"/>
          <c:y val="9.1279873789563426E-2"/>
          <c:w val="0.90195160957362952"/>
          <c:h val="0.7843100128172891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'PrePost Kaftrio numbers '!$H$2:$H$64</c:f>
              <c:numCache>
                <c:formatCode>General</c:formatCode>
                <c:ptCount val="63"/>
                <c:pt idx="0">
                  <c:v>-10</c:v>
                </c:pt>
                <c:pt idx="1">
                  <c:v>-52</c:v>
                </c:pt>
                <c:pt idx="2">
                  <c:v>-50</c:v>
                </c:pt>
                <c:pt idx="3">
                  <c:v>-16</c:v>
                </c:pt>
                <c:pt idx="4">
                  <c:v>-80</c:v>
                </c:pt>
                <c:pt idx="5">
                  <c:v>-60</c:v>
                </c:pt>
                <c:pt idx="6">
                  <c:v>-18</c:v>
                </c:pt>
                <c:pt idx="7">
                  <c:v>-52</c:v>
                </c:pt>
                <c:pt idx="8">
                  <c:v>-42</c:v>
                </c:pt>
                <c:pt idx="9">
                  <c:v>-73</c:v>
                </c:pt>
                <c:pt idx="10">
                  <c:v>-68</c:v>
                </c:pt>
                <c:pt idx="11">
                  <c:v>-59</c:v>
                </c:pt>
                <c:pt idx="12">
                  <c:v>-68</c:v>
                </c:pt>
                <c:pt idx="13">
                  <c:v>-5</c:v>
                </c:pt>
                <c:pt idx="14">
                  <c:v>-62</c:v>
                </c:pt>
                <c:pt idx="15">
                  <c:v>-89</c:v>
                </c:pt>
                <c:pt idx="16">
                  <c:v>-7</c:v>
                </c:pt>
                <c:pt idx="17">
                  <c:v>-95</c:v>
                </c:pt>
                <c:pt idx="18">
                  <c:v>-87</c:v>
                </c:pt>
                <c:pt idx="19">
                  <c:v>-40</c:v>
                </c:pt>
                <c:pt idx="20">
                  <c:v>-21</c:v>
                </c:pt>
                <c:pt idx="21">
                  <c:v>-13</c:v>
                </c:pt>
                <c:pt idx="22">
                  <c:v>-69</c:v>
                </c:pt>
                <c:pt idx="23">
                  <c:v>-52</c:v>
                </c:pt>
                <c:pt idx="24">
                  <c:v>13</c:v>
                </c:pt>
                <c:pt idx="25">
                  <c:v>-89</c:v>
                </c:pt>
                <c:pt idx="26">
                  <c:v>3</c:v>
                </c:pt>
                <c:pt idx="27">
                  <c:v>-13</c:v>
                </c:pt>
                <c:pt idx="28">
                  <c:v>-19</c:v>
                </c:pt>
                <c:pt idx="29">
                  <c:v>0</c:v>
                </c:pt>
                <c:pt idx="30">
                  <c:v>-48</c:v>
                </c:pt>
                <c:pt idx="31">
                  <c:v>-53</c:v>
                </c:pt>
                <c:pt idx="32">
                  <c:v>-45</c:v>
                </c:pt>
                <c:pt idx="33">
                  <c:v>-50</c:v>
                </c:pt>
                <c:pt idx="34">
                  <c:v>-23</c:v>
                </c:pt>
                <c:pt idx="35">
                  <c:v>-72</c:v>
                </c:pt>
                <c:pt idx="36">
                  <c:v>-24</c:v>
                </c:pt>
                <c:pt idx="37">
                  <c:v>5</c:v>
                </c:pt>
                <c:pt idx="38">
                  <c:v>-67</c:v>
                </c:pt>
                <c:pt idx="39">
                  <c:v>-83</c:v>
                </c:pt>
                <c:pt idx="40">
                  <c:v>-41</c:v>
                </c:pt>
                <c:pt idx="41">
                  <c:v>-66</c:v>
                </c:pt>
                <c:pt idx="42">
                  <c:v>-34</c:v>
                </c:pt>
                <c:pt idx="43">
                  <c:v>-15</c:v>
                </c:pt>
                <c:pt idx="44">
                  <c:v>-30</c:v>
                </c:pt>
                <c:pt idx="45">
                  <c:v>-35</c:v>
                </c:pt>
                <c:pt idx="46">
                  <c:v>-12</c:v>
                </c:pt>
                <c:pt idx="47">
                  <c:v>-63</c:v>
                </c:pt>
                <c:pt idx="48">
                  <c:v>-75</c:v>
                </c:pt>
                <c:pt idx="49">
                  <c:v>-43</c:v>
                </c:pt>
                <c:pt idx="50">
                  <c:v>-89</c:v>
                </c:pt>
                <c:pt idx="51">
                  <c:v>-94</c:v>
                </c:pt>
                <c:pt idx="52">
                  <c:v>-23</c:v>
                </c:pt>
                <c:pt idx="53">
                  <c:v>-24</c:v>
                </c:pt>
                <c:pt idx="54">
                  <c:v>-65</c:v>
                </c:pt>
                <c:pt idx="55">
                  <c:v>-88</c:v>
                </c:pt>
                <c:pt idx="56">
                  <c:v>-68</c:v>
                </c:pt>
                <c:pt idx="57">
                  <c:v>-78</c:v>
                </c:pt>
                <c:pt idx="58">
                  <c:v>-9</c:v>
                </c:pt>
                <c:pt idx="59">
                  <c:v>-59</c:v>
                </c:pt>
                <c:pt idx="60">
                  <c:v>-59</c:v>
                </c:pt>
                <c:pt idx="61">
                  <c:v>-75</c:v>
                </c:pt>
                <c:pt idx="62">
                  <c:v>-26</c:v>
                </c:pt>
              </c:numCache>
            </c:numRef>
          </c:xVal>
          <c:yVal>
            <c:numRef>
              <c:f>'PrePost Kaftrio numbers '!$O$2:$O$64</c:f>
              <c:numCache>
                <c:formatCode>General</c:formatCode>
                <c:ptCount val="63"/>
                <c:pt idx="0">
                  <c:v>7.7099999999999937</c:v>
                </c:pt>
                <c:pt idx="1">
                  <c:v>21.42</c:v>
                </c:pt>
                <c:pt idx="2">
                  <c:v>20.629999999999995</c:v>
                </c:pt>
                <c:pt idx="3">
                  <c:v>14.299999999999997</c:v>
                </c:pt>
                <c:pt idx="4">
                  <c:v>10.600000000000009</c:v>
                </c:pt>
                <c:pt idx="5">
                  <c:v>21.760000000000005</c:v>
                </c:pt>
                <c:pt idx="6">
                  <c:v>17.63000000000001</c:v>
                </c:pt>
                <c:pt idx="7">
                  <c:v>4.2399999999999949</c:v>
                </c:pt>
                <c:pt idx="8">
                  <c:v>1.0800000000000125</c:v>
                </c:pt>
                <c:pt idx="9">
                  <c:v>5.460000000000008</c:v>
                </c:pt>
                <c:pt idx="10">
                  <c:v>0</c:v>
                </c:pt>
                <c:pt idx="11">
                  <c:v>19.210000000000008</c:v>
                </c:pt>
                <c:pt idx="12">
                  <c:v>32.599999999999994</c:v>
                </c:pt>
                <c:pt idx="13">
                  <c:v>-3.1700000000000017</c:v>
                </c:pt>
                <c:pt idx="14">
                  <c:v>1.25</c:v>
                </c:pt>
                <c:pt idx="15">
                  <c:v>28.760000000000005</c:v>
                </c:pt>
                <c:pt idx="16">
                  <c:v>7.710000000000008</c:v>
                </c:pt>
                <c:pt idx="17">
                  <c:v>44.010000000000005</c:v>
                </c:pt>
                <c:pt idx="18">
                  <c:v>-7</c:v>
                </c:pt>
                <c:pt idx="19">
                  <c:v>8.89</c:v>
                </c:pt>
                <c:pt idx="20">
                  <c:v>10.079999999999998</c:v>
                </c:pt>
                <c:pt idx="21">
                  <c:v>12.11</c:v>
                </c:pt>
                <c:pt idx="22">
                  <c:v>-11.900000000000006</c:v>
                </c:pt>
                <c:pt idx="23">
                  <c:v>10</c:v>
                </c:pt>
                <c:pt idx="24">
                  <c:v>-0.42000000000000171</c:v>
                </c:pt>
                <c:pt idx="25">
                  <c:v>28.490000000000009</c:v>
                </c:pt>
                <c:pt idx="26">
                  <c:v>-21.349999999999994</c:v>
                </c:pt>
                <c:pt idx="27">
                  <c:v>0.64999999999999147</c:v>
                </c:pt>
                <c:pt idx="28">
                  <c:v>7.9100000000000108</c:v>
                </c:pt>
                <c:pt idx="29">
                  <c:v>9</c:v>
                </c:pt>
                <c:pt idx="30">
                  <c:v>12.659999999999997</c:v>
                </c:pt>
                <c:pt idx="31">
                  <c:v>6.1199999999999903</c:v>
                </c:pt>
                <c:pt idx="32">
                  <c:v>-4.289999999999992</c:v>
                </c:pt>
                <c:pt idx="33">
                  <c:v>13.049999999999997</c:v>
                </c:pt>
                <c:pt idx="34">
                  <c:v>9.2199999999999989</c:v>
                </c:pt>
                <c:pt idx="35">
                  <c:v>-6.9399999999999977</c:v>
                </c:pt>
                <c:pt idx="36">
                  <c:v>11.549999999999997</c:v>
                </c:pt>
                <c:pt idx="37">
                  <c:v>-15.760000000000005</c:v>
                </c:pt>
                <c:pt idx="38">
                  <c:v>6</c:v>
                </c:pt>
                <c:pt idx="39">
                  <c:v>-2.0900000000000034</c:v>
                </c:pt>
                <c:pt idx="40">
                  <c:v>24.290000000000006</c:v>
                </c:pt>
                <c:pt idx="41">
                  <c:v>-22.22999999999999</c:v>
                </c:pt>
                <c:pt idx="42">
                  <c:v>26.489999999999995</c:v>
                </c:pt>
                <c:pt idx="43">
                  <c:v>-27</c:v>
                </c:pt>
                <c:pt idx="44">
                  <c:v>4.4899999999999949</c:v>
                </c:pt>
                <c:pt idx="45">
                  <c:v>-21.89</c:v>
                </c:pt>
                <c:pt idx="46">
                  <c:v>11.629999999999995</c:v>
                </c:pt>
                <c:pt idx="47">
                  <c:v>2.4399999999999977</c:v>
                </c:pt>
                <c:pt idx="48">
                  <c:v>3.2000000000000028</c:v>
                </c:pt>
                <c:pt idx="49">
                  <c:v>-1</c:v>
                </c:pt>
                <c:pt idx="50">
                  <c:v>4.519999999999996</c:v>
                </c:pt>
                <c:pt idx="51">
                  <c:v>5.4899999999999949</c:v>
                </c:pt>
                <c:pt idx="52">
                  <c:v>25.010000000000005</c:v>
                </c:pt>
                <c:pt idx="53">
                  <c:v>6.6700000000000017</c:v>
                </c:pt>
                <c:pt idx="54">
                  <c:v>-4.7399999999999949</c:v>
                </c:pt>
                <c:pt idx="55">
                  <c:v>-5.6500000000000057</c:v>
                </c:pt>
                <c:pt idx="56">
                  <c:v>-5.6800000000000068</c:v>
                </c:pt>
                <c:pt idx="57">
                  <c:v>14.230000000000004</c:v>
                </c:pt>
                <c:pt idx="58">
                  <c:v>13.680000000000007</c:v>
                </c:pt>
                <c:pt idx="59">
                  <c:v>12.469999999999999</c:v>
                </c:pt>
                <c:pt idx="60">
                  <c:v>-0.45000000000000284</c:v>
                </c:pt>
                <c:pt idx="61">
                  <c:v>-10.61</c:v>
                </c:pt>
                <c:pt idx="62">
                  <c:v>17.269999999999996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4AA-4CE0-B5BD-B93DC7DC4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4323248"/>
        <c:axId val="1806412992"/>
      </c:scatterChart>
      <c:valAx>
        <c:axId val="1804323248"/>
        <c:scaling>
          <c:orientation val="minMax"/>
          <c:max val="1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aseline="0" dirty="0">
                    <a:solidFill>
                      <a:schemeClr val="tx1"/>
                    </a:solidFill>
                  </a:rPr>
                  <a:t>Change in Sweat Chloride mmol/l </a:t>
                </a:r>
              </a:p>
            </c:rich>
          </c:tx>
          <c:layout>
            <c:manualLayout>
              <c:xMode val="edge"/>
              <c:yMode val="edge"/>
              <c:x val="0.36152674050079853"/>
              <c:y val="0.894007265685847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6412992"/>
        <c:crosses val="autoZero"/>
        <c:crossBetween val="midCat"/>
        <c:majorUnit val="10"/>
      </c:valAx>
      <c:valAx>
        <c:axId val="1806412992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>
                    <a:solidFill>
                      <a:schemeClr val="tx1"/>
                    </a:solidFill>
                  </a:rPr>
                  <a:t>Change in FEV</a:t>
                </a:r>
                <a:r>
                  <a:rPr lang="en-GB" sz="1400" baseline="-25000" dirty="0">
                    <a:solidFill>
                      <a:schemeClr val="tx1"/>
                    </a:solidFill>
                  </a:rPr>
                  <a:t>1%predicted </a:t>
                </a:r>
              </a:p>
            </c:rich>
          </c:tx>
          <c:layout>
            <c:manualLayout>
              <c:xMode val="edge"/>
              <c:yMode val="edge"/>
              <c:x val="7.4713923239061366E-3"/>
              <c:y val="0.291825605141634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4323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780506956543082E-2"/>
          <c:y val="9.1279873789563426E-2"/>
          <c:w val="0.90195160957362952"/>
          <c:h val="0.78431001281728918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'PrePost Kaftrio numbers '!$H$2:$H$64</c:f>
              <c:numCache>
                <c:formatCode>General</c:formatCode>
                <c:ptCount val="63"/>
                <c:pt idx="0">
                  <c:v>-10</c:v>
                </c:pt>
                <c:pt idx="1">
                  <c:v>-52</c:v>
                </c:pt>
                <c:pt idx="2">
                  <c:v>-50</c:v>
                </c:pt>
                <c:pt idx="3">
                  <c:v>-16</c:v>
                </c:pt>
                <c:pt idx="4">
                  <c:v>-80</c:v>
                </c:pt>
                <c:pt idx="5">
                  <c:v>-60</c:v>
                </c:pt>
                <c:pt idx="6">
                  <c:v>-18</c:v>
                </c:pt>
                <c:pt idx="7">
                  <c:v>-52</c:v>
                </c:pt>
                <c:pt idx="8">
                  <c:v>-42</c:v>
                </c:pt>
                <c:pt idx="9">
                  <c:v>-73</c:v>
                </c:pt>
                <c:pt idx="10">
                  <c:v>-68</c:v>
                </c:pt>
                <c:pt idx="11">
                  <c:v>-59</c:v>
                </c:pt>
                <c:pt idx="12">
                  <c:v>-68</c:v>
                </c:pt>
                <c:pt idx="13">
                  <c:v>-5</c:v>
                </c:pt>
                <c:pt idx="14">
                  <c:v>-62</c:v>
                </c:pt>
                <c:pt idx="15">
                  <c:v>-89</c:v>
                </c:pt>
                <c:pt idx="16">
                  <c:v>-7</c:v>
                </c:pt>
                <c:pt idx="17">
                  <c:v>-95</c:v>
                </c:pt>
                <c:pt idx="18">
                  <c:v>-87</c:v>
                </c:pt>
                <c:pt idx="19">
                  <c:v>-40</c:v>
                </c:pt>
                <c:pt idx="20">
                  <c:v>-21</c:v>
                </c:pt>
                <c:pt idx="21">
                  <c:v>-13</c:v>
                </c:pt>
                <c:pt idx="22">
                  <c:v>-69</c:v>
                </c:pt>
                <c:pt idx="23">
                  <c:v>-52</c:v>
                </c:pt>
                <c:pt idx="24">
                  <c:v>13</c:v>
                </c:pt>
                <c:pt idx="25">
                  <c:v>-89</c:v>
                </c:pt>
                <c:pt idx="26">
                  <c:v>3</c:v>
                </c:pt>
                <c:pt idx="27">
                  <c:v>-13</c:v>
                </c:pt>
                <c:pt idx="28">
                  <c:v>-19</c:v>
                </c:pt>
                <c:pt idx="29">
                  <c:v>0</c:v>
                </c:pt>
                <c:pt idx="30">
                  <c:v>-48</c:v>
                </c:pt>
                <c:pt idx="31">
                  <c:v>-53</c:v>
                </c:pt>
                <c:pt idx="32">
                  <c:v>-45</c:v>
                </c:pt>
                <c:pt idx="33">
                  <c:v>-50</c:v>
                </c:pt>
                <c:pt idx="34">
                  <c:v>-23</c:v>
                </c:pt>
                <c:pt idx="35">
                  <c:v>-72</c:v>
                </c:pt>
                <c:pt idx="36">
                  <c:v>-24</c:v>
                </c:pt>
                <c:pt idx="37">
                  <c:v>5</c:v>
                </c:pt>
                <c:pt idx="38">
                  <c:v>-67</c:v>
                </c:pt>
                <c:pt idx="39">
                  <c:v>-83</c:v>
                </c:pt>
                <c:pt idx="40">
                  <c:v>-41</c:v>
                </c:pt>
                <c:pt idx="41">
                  <c:v>-66</c:v>
                </c:pt>
                <c:pt idx="42">
                  <c:v>-34</c:v>
                </c:pt>
                <c:pt idx="43">
                  <c:v>-15</c:v>
                </c:pt>
                <c:pt idx="44">
                  <c:v>-30</c:v>
                </c:pt>
                <c:pt idx="45">
                  <c:v>-35</c:v>
                </c:pt>
                <c:pt idx="46">
                  <c:v>-12</c:v>
                </c:pt>
                <c:pt idx="47">
                  <c:v>-63</c:v>
                </c:pt>
                <c:pt idx="48">
                  <c:v>-75</c:v>
                </c:pt>
                <c:pt idx="49">
                  <c:v>-43</c:v>
                </c:pt>
                <c:pt idx="50">
                  <c:v>-89</c:v>
                </c:pt>
                <c:pt idx="51">
                  <c:v>-94</c:v>
                </c:pt>
                <c:pt idx="52">
                  <c:v>-23</c:v>
                </c:pt>
                <c:pt idx="53">
                  <c:v>-24</c:v>
                </c:pt>
                <c:pt idx="54">
                  <c:v>-65</c:v>
                </c:pt>
                <c:pt idx="55">
                  <c:v>-88</c:v>
                </c:pt>
                <c:pt idx="56">
                  <c:v>-68</c:v>
                </c:pt>
                <c:pt idx="57">
                  <c:v>-78</c:v>
                </c:pt>
                <c:pt idx="58">
                  <c:v>-9</c:v>
                </c:pt>
                <c:pt idx="59">
                  <c:v>-59</c:v>
                </c:pt>
                <c:pt idx="60">
                  <c:v>-59</c:v>
                </c:pt>
                <c:pt idx="61">
                  <c:v>-75</c:v>
                </c:pt>
                <c:pt idx="62">
                  <c:v>-26</c:v>
                </c:pt>
              </c:numCache>
            </c:numRef>
          </c:xVal>
          <c:yVal>
            <c:numRef>
              <c:f>'PrePost Kaftrio numbers '!$O$2:$O$64</c:f>
              <c:numCache>
                <c:formatCode>General</c:formatCode>
                <c:ptCount val="63"/>
                <c:pt idx="0">
                  <c:v>7.7099999999999937</c:v>
                </c:pt>
                <c:pt idx="1">
                  <c:v>21.42</c:v>
                </c:pt>
                <c:pt idx="2">
                  <c:v>20.629999999999995</c:v>
                </c:pt>
                <c:pt idx="3">
                  <c:v>14.299999999999997</c:v>
                </c:pt>
                <c:pt idx="4">
                  <c:v>10.600000000000009</c:v>
                </c:pt>
                <c:pt idx="5">
                  <c:v>21.760000000000005</c:v>
                </c:pt>
                <c:pt idx="6">
                  <c:v>17.63000000000001</c:v>
                </c:pt>
                <c:pt idx="7">
                  <c:v>4.2399999999999949</c:v>
                </c:pt>
                <c:pt idx="8">
                  <c:v>1.0800000000000125</c:v>
                </c:pt>
                <c:pt idx="9">
                  <c:v>5.460000000000008</c:v>
                </c:pt>
                <c:pt idx="10">
                  <c:v>0</c:v>
                </c:pt>
                <c:pt idx="11">
                  <c:v>19.210000000000008</c:v>
                </c:pt>
                <c:pt idx="12">
                  <c:v>32.599999999999994</c:v>
                </c:pt>
                <c:pt idx="13">
                  <c:v>-3.1700000000000017</c:v>
                </c:pt>
                <c:pt idx="14">
                  <c:v>1.25</c:v>
                </c:pt>
                <c:pt idx="15">
                  <c:v>28.760000000000005</c:v>
                </c:pt>
                <c:pt idx="16">
                  <c:v>7.710000000000008</c:v>
                </c:pt>
                <c:pt idx="17">
                  <c:v>44.010000000000005</c:v>
                </c:pt>
                <c:pt idx="18">
                  <c:v>-7</c:v>
                </c:pt>
                <c:pt idx="19">
                  <c:v>8.89</c:v>
                </c:pt>
                <c:pt idx="20">
                  <c:v>10.079999999999998</c:v>
                </c:pt>
                <c:pt idx="21">
                  <c:v>12.11</c:v>
                </c:pt>
                <c:pt idx="22">
                  <c:v>-11.900000000000006</c:v>
                </c:pt>
                <c:pt idx="23">
                  <c:v>10</c:v>
                </c:pt>
                <c:pt idx="24">
                  <c:v>-0.42000000000000171</c:v>
                </c:pt>
                <c:pt idx="25">
                  <c:v>28.490000000000009</c:v>
                </c:pt>
                <c:pt idx="26">
                  <c:v>-21.349999999999994</c:v>
                </c:pt>
                <c:pt idx="27">
                  <c:v>0.64999999999999147</c:v>
                </c:pt>
                <c:pt idx="28">
                  <c:v>7.9100000000000108</c:v>
                </c:pt>
                <c:pt idx="29">
                  <c:v>9</c:v>
                </c:pt>
                <c:pt idx="30">
                  <c:v>12.659999999999997</c:v>
                </c:pt>
                <c:pt idx="31">
                  <c:v>6.1199999999999903</c:v>
                </c:pt>
                <c:pt idx="32">
                  <c:v>-4.289999999999992</c:v>
                </c:pt>
                <c:pt idx="33">
                  <c:v>13.049999999999997</c:v>
                </c:pt>
                <c:pt idx="34">
                  <c:v>9.2199999999999989</c:v>
                </c:pt>
                <c:pt idx="35">
                  <c:v>-6.9399999999999977</c:v>
                </c:pt>
                <c:pt idx="36">
                  <c:v>11.549999999999997</c:v>
                </c:pt>
                <c:pt idx="37">
                  <c:v>-15.760000000000005</c:v>
                </c:pt>
                <c:pt idx="38">
                  <c:v>6</c:v>
                </c:pt>
                <c:pt idx="39">
                  <c:v>-2.0900000000000034</c:v>
                </c:pt>
                <c:pt idx="40">
                  <c:v>24.290000000000006</c:v>
                </c:pt>
                <c:pt idx="41">
                  <c:v>-22.22999999999999</c:v>
                </c:pt>
                <c:pt idx="42">
                  <c:v>26.489999999999995</c:v>
                </c:pt>
                <c:pt idx="43">
                  <c:v>-27</c:v>
                </c:pt>
                <c:pt idx="44">
                  <c:v>4.4899999999999949</c:v>
                </c:pt>
                <c:pt idx="45">
                  <c:v>-21.89</c:v>
                </c:pt>
                <c:pt idx="46">
                  <c:v>11.629999999999995</c:v>
                </c:pt>
                <c:pt idx="47">
                  <c:v>2.4399999999999977</c:v>
                </c:pt>
                <c:pt idx="48">
                  <c:v>3.2000000000000028</c:v>
                </c:pt>
                <c:pt idx="49">
                  <c:v>-1</c:v>
                </c:pt>
                <c:pt idx="50">
                  <c:v>4.519999999999996</c:v>
                </c:pt>
                <c:pt idx="51">
                  <c:v>5.4899999999999949</c:v>
                </c:pt>
                <c:pt idx="52">
                  <c:v>25.010000000000005</c:v>
                </c:pt>
                <c:pt idx="53">
                  <c:v>6.6700000000000017</c:v>
                </c:pt>
                <c:pt idx="54">
                  <c:v>-4.7399999999999949</c:v>
                </c:pt>
                <c:pt idx="55">
                  <c:v>-5.6500000000000057</c:v>
                </c:pt>
                <c:pt idx="56">
                  <c:v>-5.6800000000000068</c:v>
                </c:pt>
                <c:pt idx="57">
                  <c:v>14.230000000000004</c:v>
                </c:pt>
                <c:pt idx="58">
                  <c:v>13.680000000000007</c:v>
                </c:pt>
                <c:pt idx="59">
                  <c:v>12.469999999999999</c:v>
                </c:pt>
                <c:pt idx="60">
                  <c:v>-0.45000000000000284</c:v>
                </c:pt>
                <c:pt idx="61">
                  <c:v>-10.61</c:v>
                </c:pt>
                <c:pt idx="62">
                  <c:v>17.269999999999996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4AA-4CE0-B5BD-B93DC7DC4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4323248"/>
        <c:axId val="1806412992"/>
      </c:scatterChart>
      <c:valAx>
        <c:axId val="1804323248"/>
        <c:scaling>
          <c:orientation val="minMax"/>
          <c:max val="1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aseline="0" dirty="0">
                    <a:solidFill>
                      <a:schemeClr val="tx1"/>
                    </a:solidFill>
                  </a:rPr>
                  <a:t>Change in Sweat Chloride mmol/l </a:t>
                </a:r>
              </a:p>
            </c:rich>
          </c:tx>
          <c:layout>
            <c:manualLayout>
              <c:xMode val="edge"/>
              <c:yMode val="edge"/>
              <c:x val="0.36152674050079853"/>
              <c:y val="0.8940072656858476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6412992"/>
        <c:crosses val="autoZero"/>
        <c:crossBetween val="midCat"/>
        <c:majorUnit val="10"/>
      </c:valAx>
      <c:valAx>
        <c:axId val="1806412992"/>
        <c:scaling>
          <c:orientation val="minMax"/>
          <c:min val="-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dirty="0">
                    <a:solidFill>
                      <a:schemeClr val="tx1"/>
                    </a:solidFill>
                  </a:rPr>
                  <a:t>Change in FEV</a:t>
                </a:r>
                <a:r>
                  <a:rPr lang="en-GB" sz="1400" baseline="-25000" dirty="0">
                    <a:solidFill>
                      <a:schemeClr val="tx1"/>
                    </a:solidFill>
                  </a:rPr>
                  <a:t>1%predicted </a:t>
                </a:r>
              </a:p>
            </c:rich>
          </c:tx>
          <c:layout>
            <c:manualLayout>
              <c:xMode val="edge"/>
              <c:yMode val="edge"/>
              <c:x val="7.4713923239061366E-3"/>
              <c:y val="0.291825605141634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43232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5EE77-D367-49BC-B9E4-1DC593443A35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77C25-6658-4C1F-A82A-80C44F6AE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15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</a:rPr>
              <a:t>Large-scale real-world data identifies only weak correlation between sweat chloride response to </a:t>
            </a:r>
            <a:r>
              <a:rPr lang="en-GB" dirty="0" err="1">
                <a:latin typeface="Arial" panose="020B0604020202020204" pitchFamily="34" charset="0"/>
              </a:rPr>
              <a:t>Elexacaftor</a:t>
            </a:r>
            <a:r>
              <a:rPr lang="en-GB" dirty="0">
                <a:latin typeface="Arial" panose="020B0604020202020204" pitchFamily="34" charset="0"/>
              </a:rPr>
              <a:t>/</a:t>
            </a:r>
            <a:r>
              <a:rPr lang="en-GB" dirty="0" err="1">
                <a:latin typeface="Arial" panose="020B0604020202020204" pitchFamily="34" charset="0"/>
              </a:rPr>
              <a:t>Tezacaftor</a:t>
            </a:r>
            <a:r>
              <a:rPr lang="en-GB" dirty="0">
                <a:latin typeface="Arial" panose="020B0604020202020204" pitchFamily="34" charset="0"/>
              </a:rPr>
              <a:t>/Ivacaftor (ETI) and change in FEV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Pearson correlation between [D-Cl] and [D-FEV %] was -0.84 [NS] for the whole cohort, -0.18 [NS] for subgroup age &lt;12 years, and -0.3 [p=0.05] for subgroup age&gt;12 years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B1071-A800-4699-B2FF-118F62AB18E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424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Arial" panose="020B0604020202020204" pitchFamily="34" charset="0"/>
              </a:rPr>
              <a:t>We identified 2 groups of interest. 15/65 (23%) patients demonstrated a drop in sweat chloride &lt;20 mmol/l and were identified as non-compliant with ETI.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dirty="0"/>
            </a:br>
            <a:r>
              <a:rPr lang="en-GB" sz="1200" dirty="0">
                <a:latin typeface="Arial" panose="020B0604020202020204" pitchFamily="34" charset="0"/>
              </a:rPr>
              <a:t>13/65 (20%) patients demonstrated a drop in FEV % despite a drop in sweat chloride &gt;30mmol/l, and were identified as ETI-compliant poor responders.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B1071-A800-4699-B2FF-118F62AB18E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353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Arial" panose="020B0604020202020204" pitchFamily="34" charset="0"/>
              </a:rPr>
              <a:t>We identified 2 groups of interest. 15/65 (23%) patients demonstrated a drop in sweat chloride &lt;20 mmol/l and were identified as non-compliant with ETI.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dirty="0"/>
            </a:br>
            <a:r>
              <a:rPr lang="en-GB" sz="1200" dirty="0">
                <a:latin typeface="Arial" panose="020B0604020202020204" pitchFamily="34" charset="0"/>
              </a:rPr>
              <a:t>13/65 (20%) patients demonstrated a drop in FEV % despite a drop in sweat chloride &gt;30mmol/l, and were identified as ETI-compliant poor responders.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B1071-A800-4699-B2FF-118F62AB18E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021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Arial" panose="020B0604020202020204" pitchFamily="34" charset="0"/>
              </a:rPr>
              <a:t>We identified 2 groups of interest. 15/65 (23%) patients demonstrated a drop in sweat chloride &lt;20 mmol/l and were identified as non-compliant with ETI.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sz="1200" dirty="0"/>
            </a:br>
            <a:r>
              <a:rPr lang="en-GB" sz="1200" dirty="0">
                <a:latin typeface="Arial" panose="020B0604020202020204" pitchFamily="34" charset="0"/>
              </a:rPr>
              <a:t>13/65 (20%) patients demonstrated a drop in FEV % despite a drop in sweat chloride &gt;30mmol/l, and were identified as ETI-compliant poor responders.</a:t>
            </a:r>
            <a:endParaRPr lang="en-GB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5B1071-A800-4699-B2FF-118F62AB18E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635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8AA54-9E5F-466E-B593-1F0A9CFA9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596D1-E7D8-4D8A-A4EC-AA528AFD66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6105C-A7A0-4F67-A484-39840F81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31657-A54F-4875-9D84-93CBCAF4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DA6B2-4F9F-4AE9-9FA6-0EA2F4D04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05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FDE6-ACF1-40F7-86AC-6FA64FFF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58F24F-7BFE-4558-AD3B-0448910A0E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6B040-59D6-4F59-88C2-086B488E2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805D7-8F15-4C5C-8C7D-C008362E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EAF88-9F20-407E-BA2F-873EAEF8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339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508DDF-19C2-4EA3-96AF-9B32E49DBF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5E77A5-85A1-42CE-B01F-685F8BA4E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43BC9-9273-4C63-8DA6-003CA20A5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1AB44-0FB4-449C-8873-4A85CC4DC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11D39-5A56-4386-BD92-805DAC687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769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40D833E-4C8D-1242-A5FC-7907BD0A93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568"/>
            <a:ext cx="12191998" cy="68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35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BBD75-74F6-487D-8B55-316201AE51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395" y="111711"/>
            <a:ext cx="9144000" cy="80870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004F8F"/>
                </a:solidFill>
                <a:latin typeface="Flama Book" panose="020000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7EDE7A0-E151-3104-1790-F20703694E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68"/>
            <a:ext cx="12192000" cy="685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6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28EB7-38C1-4278-904E-4347D2080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0D1A6-7EBF-47FB-85E3-DC72D624A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CB964-5BB3-451C-9B90-22771956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04EA4-EA4B-4221-88B0-9CAE1343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A0205-4E62-46B4-A9FF-9FAACD151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403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E36E1-2727-4BCD-83C0-A7B45924D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74DBD-8D16-4B5F-BD7D-1D59CD9F3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0E237-90DC-41DF-A32F-FA4CD0DE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5EE66-453D-4B83-AEAE-E557E1C5B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E736F-5D7F-46FC-B11A-92A5A970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514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982FE-7F7B-4975-A196-E8F705E43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0D120-FC38-40F1-8722-132FCA55C9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7FCF6-7929-41AF-B4CC-9080740E6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53CDA-6CD6-4094-995B-35301910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777852-0840-490A-A10C-C15179EF9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AF7C0-F1F2-44DD-9BDA-B4FDF2C3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83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E333-6BF3-4EC0-8AD2-8EB6F39B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4BC22-C1C4-4591-8899-AA9A57D14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3BE4F0-1E9A-48AB-8B58-6ECE13D48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7343B-2459-4C87-844F-C627EA6234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2B07CF-74DB-4A35-A200-E975CCD2F4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6B901-C0C2-467E-8454-0ADFE179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8D1B5-AB1F-4BEC-AAAC-E11AB07E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3285EA-28DE-41D1-BD88-D4B97DF5F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472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B0790-D0D5-4354-9AC6-625306DEA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0DBF8-6CC9-4416-B8F8-024AF82D8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7FE99D-3176-456E-8CD4-73949D919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2E198C-8BE3-4EAA-821B-58B94DD9B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63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378715-24B0-4209-9577-6E311500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B1638F-C4C8-48F4-AF36-4DBD95A03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D443B-BAD8-403F-ADEB-7C30D6E08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76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24B28-C4F3-41B0-BA58-68D95951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CA7836-DBF0-421D-85EF-A960A50DB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73711-933A-4AA6-AAFD-5415B4A1C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99551-98B4-40D5-A9B1-67F7D9A2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5E44ED-826A-4CA0-A2B4-AC0A25357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ED38F-323D-4EB0-BA92-EE2459E7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798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AB81-ED03-4C91-B4D0-A16D76BD7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AFE2CF-CE04-40F8-870D-618C036EA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2CB25F-5EC9-4AFF-A2C8-C4F988257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BD5B0-FAF2-47F2-862C-E120F806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C71BD-BA70-48C1-AA20-132DD9FA9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50612-5A1E-4B54-A9F4-6B30253A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28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F8AB35-7D14-4375-B695-7B8A366E6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D1E39-DA1A-47C3-AC24-BE524165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9393D-330A-42FD-A2D0-FE3F364F0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EC516-B06C-495D-8F3C-B0AFA3B0D55F}" type="datetimeFigureOut">
              <a:rPr lang="en-GB" smtClean="0"/>
              <a:t>09/12/2024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454CD-86A8-45F2-93B4-9A57459E37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FD587-67B2-4635-96A1-BAB636770D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439EA-745E-43B0-BA16-59DA1C2EE2B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26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uhwchildren.com/student/wp-content/uploads/2016/04/PA260167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93DA86-A3D8-4547-B1BB-81788AE4F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783" y="178509"/>
            <a:ext cx="2221992" cy="835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BB504-62CE-4F23-A965-FB381CB3BE48}"/>
              </a:ext>
            </a:extLst>
          </p:cNvPr>
          <p:cNvSpPr txBox="1"/>
          <p:nvPr/>
        </p:nvSpPr>
        <p:spPr>
          <a:xfrm>
            <a:off x="395846" y="178509"/>
            <a:ext cx="6165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Effects of Modulator therapy</a:t>
            </a:r>
          </a:p>
          <a:p>
            <a:r>
              <a:rPr lang="en-GB" sz="4000" dirty="0"/>
              <a:t>Compliance with treatment</a:t>
            </a:r>
          </a:p>
          <a:p>
            <a:r>
              <a:rPr lang="en-GB" sz="4000" dirty="0"/>
              <a:t>Transition to adult care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51E4B-9E30-4A0D-BBF3-2CD4D6E42F75}"/>
              </a:ext>
            </a:extLst>
          </p:cNvPr>
          <p:cNvSpPr txBox="1"/>
          <p:nvPr/>
        </p:nvSpPr>
        <p:spPr>
          <a:xfrm>
            <a:off x="395846" y="2418739"/>
            <a:ext cx="5999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Professor Julian Forton</a:t>
            </a:r>
          </a:p>
          <a:p>
            <a:r>
              <a:rPr lang="en-GB" sz="2400" dirty="0"/>
              <a:t>The Children’s Hospital from Wales, Cardiff, UK</a:t>
            </a:r>
          </a:p>
          <a:p>
            <a:r>
              <a:rPr lang="en-GB" sz="2400" dirty="0"/>
              <a:t>Cardiff University School of Medicine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4D6A9-74A8-4D82-8779-514B9B3FF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9678"/>
            <a:ext cx="12192000" cy="647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A7052C3-D298-4BC7-966D-51577B0B5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" y="111771"/>
            <a:ext cx="1199896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</a:rPr>
              <a:t>VX17-445-105 study [KAFTRIO]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</a:rPr>
              <a:t>Long-term safety and efficacy of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</a:rPr>
              <a:t>elexacaftor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</a:rPr>
              <a:t>/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effectLst/>
              </a:rPr>
              <a:t>tezacaftor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effectLst/>
              </a:rPr>
              <a:t>/Ivacaftor </a:t>
            </a:r>
            <a:r>
              <a:rPr lang="en-US" altLang="en-US" sz="2800" b="1" dirty="0"/>
              <a:t> at 144 weeks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>
                <a:ln>
                  <a:noFill/>
                </a:ln>
                <a:effectLst/>
              </a:rPr>
              <a:t>Eur Respir J. 2023 Dec 7;62(6):2202029.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 err="1"/>
              <a:t>Daines</a:t>
            </a:r>
            <a:r>
              <a:rPr lang="en-US" altLang="en-US" sz="1100" dirty="0"/>
              <a:t> CL, Tullis E et al. VX17-445-105 Study Group.</a:t>
            </a:r>
            <a:endParaRPr kumimoji="0" lang="en-US" alt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B127CC-1A0D-40C0-87B5-277FA8822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713" y="1750857"/>
            <a:ext cx="3311341" cy="5016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6BAB93-F8AF-4E17-8125-977BD6A99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046" y="1738617"/>
            <a:ext cx="3311340" cy="5007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C630DA-82B8-4B1B-99EF-11DE41A7916D}"/>
              </a:ext>
            </a:extLst>
          </p:cNvPr>
          <p:cNvSpPr txBox="1"/>
          <p:nvPr/>
        </p:nvSpPr>
        <p:spPr>
          <a:xfrm>
            <a:off x="3288779" y="2056686"/>
            <a:ext cx="119968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FEV1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Sweat Test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CFQ-R</a:t>
            </a:r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BMI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0ED520-2B2D-406B-93DD-71BA657134B3}"/>
              </a:ext>
            </a:extLst>
          </p:cNvPr>
          <p:cNvSpPr txBox="1"/>
          <p:nvPr/>
        </p:nvSpPr>
        <p:spPr>
          <a:xfrm>
            <a:off x="6044812" y="1353599"/>
            <a:ext cx="4831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DF508/MF                                                                      DF508 / DF508</a:t>
            </a:r>
          </a:p>
        </p:txBody>
      </p:sp>
    </p:spTree>
    <p:extLst>
      <p:ext uri="{BB962C8B-B14F-4D97-AF65-F5344CB8AC3E}">
        <p14:creationId xmlns:p14="http://schemas.microsoft.com/office/powerpoint/2010/main" val="390203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AC4AE-BA23-4F1A-8576-9B41F391B4DF}"/>
              </a:ext>
            </a:extLst>
          </p:cNvPr>
          <p:cNvSpPr txBox="1"/>
          <p:nvPr/>
        </p:nvSpPr>
        <p:spPr>
          <a:xfrm>
            <a:off x="2184935" y="1511168"/>
            <a:ext cx="7825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Effect of Modulator therapy on infection </a:t>
            </a:r>
          </a:p>
          <a:p>
            <a:endParaRPr lang="en-GB" dirty="0"/>
          </a:p>
        </p:txBody>
      </p:sp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EC88AEB-C1A7-4C71-B2FB-26B53990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415034" y="1173524"/>
            <a:ext cx="1766812" cy="128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32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63EE4-160C-468E-86BD-0DACE02982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5021B-8CD9-4C0D-98A6-999C09735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158D7-CC5A-4572-9D68-D157EF020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631"/>
            <a:ext cx="12192000" cy="5216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711E67-5512-4240-996E-E0C08DC04C69}"/>
              </a:ext>
            </a:extLst>
          </p:cNvPr>
          <p:cNvSpPr txBox="1"/>
          <p:nvPr/>
        </p:nvSpPr>
        <p:spPr>
          <a:xfrm>
            <a:off x="342900" y="6129444"/>
            <a:ext cx="1157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Multicenter</a:t>
            </a:r>
            <a:r>
              <a:rPr lang="en-GB" dirty="0"/>
              <a:t> observational prospective cohort study examining efficacy in post approval “real world” setting    N=487</a:t>
            </a:r>
          </a:p>
        </p:txBody>
      </p:sp>
    </p:spTree>
    <p:extLst>
      <p:ext uri="{BB962C8B-B14F-4D97-AF65-F5344CB8AC3E}">
        <p14:creationId xmlns:p14="http://schemas.microsoft.com/office/powerpoint/2010/main" val="118773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preencoded.png">
            <a:extLst>
              <a:ext uri="{FF2B5EF4-FFF2-40B4-BE49-F238E27FC236}">
                <a16:creationId xmlns:a16="http://schemas.microsoft.com/office/drawing/2014/main" id="{C092D3ED-DB4E-44F8-A8AF-BDF126D55C3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083" y="2007832"/>
            <a:ext cx="3903807" cy="46845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5226A42-6FB0-48C6-9366-62EFCABE1EC8}"/>
              </a:ext>
            </a:extLst>
          </p:cNvPr>
          <p:cNvSpPr/>
          <p:nvPr/>
        </p:nvSpPr>
        <p:spPr>
          <a:xfrm>
            <a:off x="234083" y="269514"/>
            <a:ext cx="104555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PROMISE-</a:t>
            </a:r>
            <a:r>
              <a:rPr lang="en-GB" sz="3200" b="1" dirty="0">
                <a:solidFill>
                  <a:srgbClr val="FF0000"/>
                </a:solidFill>
              </a:rPr>
              <a:t>MICRO</a:t>
            </a:r>
            <a:r>
              <a:rPr lang="en-GB" sz="4000" b="1" dirty="0">
                <a:solidFill>
                  <a:srgbClr val="FF0000"/>
                </a:solidFill>
              </a:rPr>
              <a:t> STUDY</a:t>
            </a:r>
          </a:p>
          <a:p>
            <a:r>
              <a:rPr lang="en-GB" sz="2400" b="1" dirty="0"/>
              <a:t>Pharmacologic improvement of CFTR function rapidly decreases sputum pathogen density, but lung infections generally persist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1FCBC-D32E-4833-9765-69BDF68DFECE}"/>
              </a:ext>
            </a:extLst>
          </p:cNvPr>
          <p:cNvSpPr/>
          <p:nvPr/>
        </p:nvSpPr>
        <p:spPr>
          <a:xfrm>
            <a:off x="7214864" y="1361501"/>
            <a:ext cx="795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sz="1200" dirty="0"/>
              <a:t>J Clin Invest 2023 May 15;133(10):e167957.doi: 10.1172/JCI167957</a:t>
            </a:r>
            <a:r>
              <a:rPr lang="en-GB" dirty="0"/>
              <a:t>.</a:t>
            </a:r>
          </a:p>
        </p:txBody>
      </p:sp>
      <p:pic>
        <p:nvPicPr>
          <p:cNvPr id="9" name="Object 2" descr="preencoded.png">
            <a:extLst>
              <a:ext uri="{FF2B5EF4-FFF2-40B4-BE49-F238E27FC236}">
                <a16:creationId xmlns:a16="http://schemas.microsoft.com/office/drawing/2014/main" id="{F40E9869-59EC-4CD8-AB58-362F45E1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45221"/>
          <a:stretch/>
        </p:blipFill>
        <p:spPr>
          <a:xfrm>
            <a:off x="4884868" y="3530323"/>
            <a:ext cx="7233807" cy="332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34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226A42-6FB0-48C6-9366-62EFCABE1EC8}"/>
              </a:ext>
            </a:extLst>
          </p:cNvPr>
          <p:cNvSpPr/>
          <p:nvPr/>
        </p:nvSpPr>
        <p:spPr>
          <a:xfrm>
            <a:off x="234083" y="269514"/>
            <a:ext cx="116137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CF SpIT research group</a:t>
            </a:r>
          </a:p>
          <a:p>
            <a:r>
              <a:rPr lang="en-GB" sz="3200" dirty="0"/>
              <a:t>Sputum induction positivity before and after Modulator therapy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1FCBC-D32E-4833-9765-69BDF68DFECE}"/>
              </a:ext>
            </a:extLst>
          </p:cNvPr>
          <p:cNvSpPr/>
          <p:nvPr/>
        </p:nvSpPr>
        <p:spPr>
          <a:xfrm>
            <a:off x="7214864" y="1361501"/>
            <a:ext cx="7952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5D11CA-BCAA-421B-9ED9-797CAECE7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754" y="1893161"/>
            <a:ext cx="5433701" cy="3826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EEF17E-B97E-4768-A54A-8F55A7717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28" b="10741"/>
          <a:stretch/>
        </p:blipFill>
        <p:spPr>
          <a:xfrm>
            <a:off x="-284129" y="2192234"/>
            <a:ext cx="6078392" cy="3527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022E4A-E57D-4761-8426-46B09BE55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783" y="178509"/>
            <a:ext cx="2221992" cy="835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BD8E06-A990-46A1-915E-9C5F2136EDAB}"/>
              </a:ext>
            </a:extLst>
          </p:cNvPr>
          <p:cNvSpPr/>
          <p:nvPr/>
        </p:nvSpPr>
        <p:spPr>
          <a:xfrm>
            <a:off x="6096000" y="640382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Forton et al. </a:t>
            </a:r>
            <a:r>
              <a:rPr lang="en-GB" sz="1400" i="1" dirty="0"/>
              <a:t>Journal of Cystic Fibrosis (2024) 23:S12-S13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C9853-EEA2-4F33-B130-3E04C16AB325}"/>
              </a:ext>
            </a:extLst>
          </p:cNvPr>
          <p:cNvSpPr txBox="1"/>
          <p:nvPr/>
        </p:nvSpPr>
        <p:spPr>
          <a:xfrm>
            <a:off x="1600191" y="5700470"/>
            <a:ext cx="1794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Pre-modulator Cohort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C8D6A-ED9B-470F-BB7D-ABFB19A8B935}"/>
              </a:ext>
            </a:extLst>
          </p:cNvPr>
          <p:cNvSpPr txBox="1"/>
          <p:nvPr/>
        </p:nvSpPr>
        <p:spPr>
          <a:xfrm>
            <a:off x="3841217" y="5700470"/>
            <a:ext cx="1508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Modulator Cohort</a:t>
            </a:r>
          </a:p>
        </p:txBody>
      </p:sp>
    </p:spTree>
    <p:extLst>
      <p:ext uri="{BB962C8B-B14F-4D97-AF65-F5344CB8AC3E}">
        <p14:creationId xmlns:p14="http://schemas.microsoft.com/office/powerpoint/2010/main" val="2213135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AC4AE-BA23-4F1A-8576-9B41F391B4DF}"/>
              </a:ext>
            </a:extLst>
          </p:cNvPr>
          <p:cNvSpPr txBox="1"/>
          <p:nvPr/>
        </p:nvSpPr>
        <p:spPr>
          <a:xfrm>
            <a:off x="2184935" y="1511168"/>
            <a:ext cx="8693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Effect of Modulator therapy on inflammation </a:t>
            </a:r>
          </a:p>
          <a:p>
            <a:endParaRPr lang="en-GB" dirty="0"/>
          </a:p>
        </p:txBody>
      </p:sp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EC88AEB-C1A7-4C71-B2FB-26B53990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415034" y="1173524"/>
            <a:ext cx="1766812" cy="128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A67C516-73E0-4F27-8EB6-7690ADAD8030}"/>
              </a:ext>
            </a:extLst>
          </p:cNvPr>
          <p:cNvSpPr txBox="1"/>
          <p:nvPr/>
        </p:nvSpPr>
        <p:spPr>
          <a:xfrm>
            <a:off x="412955" y="6056708"/>
            <a:ext cx="10426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Changes in airway inflammation were associated with changes in clinical outcomes at 24 months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AFE891-E302-4152-8C0A-7783A9192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55" y="1591832"/>
            <a:ext cx="7640077" cy="4219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99D1FD-8E78-4890-A506-69A10B8663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785" t="37670" r="1999" b="48816"/>
          <a:stretch/>
        </p:blipFill>
        <p:spPr>
          <a:xfrm>
            <a:off x="5380499" y="3474834"/>
            <a:ext cx="245806" cy="5702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687B052-B9F3-4DD4-970D-9CB7C6C87439}"/>
              </a:ext>
            </a:extLst>
          </p:cNvPr>
          <p:cNvSpPr/>
          <p:nvPr/>
        </p:nvSpPr>
        <p:spPr>
          <a:xfrm>
            <a:off x="234083" y="269514"/>
            <a:ext cx="104555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</a:rPr>
              <a:t>PROMISE-</a:t>
            </a:r>
            <a:r>
              <a:rPr lang="en-GB" sz="3200" b="1" dirty="0">
                <a:solidFill>
                  <a:srgbClr val="FF0000"/>
                </a:solidFill>
              </a:rPr>
              <a:t>INFLAMMATION</a:t>
            </a:r>
            <a:r>
              <a:rPr lang="en-GB" sz="4000" b="1" dirty="0">
                <a:solidFill>
                  <a:srgbClr val="FF0000"/>
                </a:solidFill>
              </a:rPr>
              <a:t> STUDY</a:t>
            </a:r>
          </a:p>
          <a:p>
            <a:r>
              <a:rPr lang="en-GB" sz="2400" b="1" dirty="0"/>
              <a:t>Long term effects of ETI therapy on airway and systemic inflammation in CF</a:t>
            </a:r>
          </a:p>
        </p:txBody>
      </p:sp>
    </p:spTree>
    <p:extLst>
      <p:ext uri="{BB962C8B-B14F-4D97-AF65-F5344CB8AC3E}">
        <p14:creationId xmlns:p14="http://schemas.microsoft.com/office/powerpoint/2010/main" val="3579942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AC4AE-BA23-4F1A-8576-9B41F391B4DF}"/>
              </a:ext>
            </a:extLst>
          </p:cNvPr>
          <p:cNvSpPr txBox="1"/>
          <p:nvPr/>
        </p:nvSpPr>
        <p:spPr>
          <a:xfrm>
            <a:off x="2184935" y="1511168"/>
            <a:ext cx="9702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Effect of withdrawing therapies in patients on modulator therapy</a:t>
            </a:r>
          </a:p>
          <a:p>
            <a:endParaRPr lang="en-GB" dirty="0"/>
          </a:p>
        </p:txBody>
      </p:sp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EC88AEB-C1A7-4C71-B2FB-26B53990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415034" y="1173524"/>
            <a:ext cx="1766812" cy="1280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CB7E56-B679-4336-B819-31C6045FD6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247"/>
          <a:stretch/>
        </p:blipFill>
        <p:spPr>
          <a:xfrm>
            <a:off x="304800" y="5206593"/>
            <a:ext cx="4218612" cy="859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EF90F9-D546-4A8A-82FE-9DF65B88EF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71" y="5389316"/>
            <a:ext cx="4571429" cy="1066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8623D2-8974-4C69-B0AA-DA5FF32D7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195" y="4801214"/>
            <a:ext cx="2276793" cy="1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27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08995-0BBB-4ED2-8596-56C8DBFCA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59"/>
          <a:stretch/>
        </p:blipFill>
        <p:spPr>
          <a:xfrm>
            <a:off x="220185" y="333756"/>
            <a:ext cx="11412371" cy="619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47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2FA81-766A-4856-87D4-928FE6BE7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61" b="50000"/>
          <a:stretch/>
        </p:blipFill>
        <p:spPr>
          <a:xfrm>
            <a:off x="316376" y="2401179"/>
            <a:ext cx="5486400" cy="4711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5A846A-3303-47C2-8DF8-4FF8373FD4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0" r="55561"/>
          <a:stretch/>
        </p:blipFill>
        <p:spPr>
          <a:xfrm>
            <a:off x="6096000" y="2141287"/>
            <a:ext cx="5424372" cy="45147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C2E19A-27E0-4EB5-B936-329CB37FA1D3}"/>
              </a:ext>
            </a:extLst>
          </p:cNvPr>
          <p:cNvSpPr/>
          <p:nvPr/>
        </p:nvSpPr>
        <p:spPr>
          <a:xfrm>
            <a:off x="316376" y="660915"/>
            <a:ext cx="1074861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Discontinuation versus continuation of hypertonic saline or </a:t>
            </a:r>
            <a:r>
              <a:rPr lang="en-GB" sz="2000" b="1" dirty="0" err="1"/>
              <a:t>dornase</a:t>
            </a:r>
            <a:r>
              <a:rPr lang="en-GB" sz="2000" b="1" dirty="0"/>
              <a:t> alfa in modulator treated people with cystic fibrosis (SIMPLIFY): results from two parallel, multicentre, open-label, randomised, controlled, non-inferiority trials</a:t>
            </a:r>
          </a:p>
          <a:p>
            <a:r>
              <a:rPr lang="en-GB" sz="1400" dirty="0"/>
              <a:t>Mayer-</a:t>
            </a:r>
            <a:r>
              <a:rPr lang="en-GB" sz="1400" dirty="0" err="1"/>
              <a:t>Hamblett</a:t>
            </a:r>
            <a:r>
              <a:rPr lang="en-GB" sz="1400" dirty="0"/>
              <a:t>, </a:t>
            </a:r>
            <a:r>
              <a:rPr lang="en-GB" sz="1400" dirty="0" err="1"/>
              <a:t>NicoleKloster</a:t>
            </a:r>
            <a:r>
              <a:rPr lang="en-GB" sz="1400" dirty="0"/>
              <a:t>, Margaret et al.  The Lancet Respiratory Medicine, Volume 11, Issue 4, 329 – 340. 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ECC41E-1F2A-4E85-9011-6BBF1B556896}"/>
              </a:ext>
            </a:extLst>
          </p:cNvPr>
          <p:cNvSpPr txBox="1"/>
          <p:nvPr/>
        </p:nvSpPr>
        <p:spPr>
          <a:xfrm>
            <a:off x="1919655" y="2036074"/>
            <a:ext cx="7812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FEV1 </a:t>
            </a:r>
            <a:r>
              <a:rPr lang="en-GB" sz="2800" b="1" dirty="0"/>
              <a:t>                                                                              </a:t>
            </a:r>
            <a:r>
              <a:rPr lang="en-GB" sz="2800" b="1" dirty="0">
                <a:solidFill>
                  <a:srgbClr val="FF0000"/>
                </a:solidFill>
              </a:rPr>
              <a:t>LCI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3E2D4F-4E7F-4BC8-893C-2E740BB3CBE1}"/>
              </a:ext>
            </a:extLst>
          </p:cNvPr>
          <p:cNvSpPr txBox="1"/>
          <p:nvPr/>
        </p:nvSpPr>
        <p:spPr>
          <a:xfrm>
            <a:off x="316376" y="151757"/>
            <a:ext cx="2963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SIMPLIFY STUDY</a:t>
            </a:r>
          </a:p>
        </p:txBody>
      </p:sp>
    </p:spTree>
    <p:extLst>
      <p:ext uri="{BB962C8B-B14F-4D97-AF65-F5344CB8AC3E}">
        <p14:creationId xmlns:p14="http://schemas.microsoft.com/office/powerpoint/2010/main" val="1966175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4C8D59-A96A-4031-B8DC-2BBBD03F3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69" y="1640106"/>
            <a:ext cx="8468907" cy="4934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B75680-BCF3-4793-9382-97B60DC04F06}"/>
              </a:ext>
            </a:extLst>
          </p:cNvPr>
          <p:cNvSpPr txBox="1"/>
          <p:nvPr/>
        </p:nvSpPr>
        <p:spPr>
          <a:xfrm>
            <a:off x="394252" y="299465"/>
            <a:ext cx="9102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Modulator therapy </a:t>
            </a:r>
            <a:r>
              <a:rPr lang="en-GB" sz="4000" dirty="0">
                <a:solidFill>
                  <a:srgbClr val="FF0000"/>
                </a:solidFill>
              </a:rPr>
              <a:t>6</a:t>
            </a:r>
            <a:r>
              <a:rPr lang="en-GB" sz="4000" dirty="0"/>
              <a:t> </a:t>
            </a:r>
            <a:r>
              <a:rPr lang="en-GB" sz="4000" dirty="0">
                <a:solidFill>
                  <a:srgbClr val="FF0000"/>
                </a:solidFill>
              </a:rPr>
              <a:t>CFTR class mutations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1055A2-0265-4376-B90C-F3CA06CECD47}"/>
              </a:ext>
            </a:extLst>
          </p:cNvPr>
          <p:cNvSpPr/>
          <p:nvPr/>
        </p:nvSpPr>
        <p:spPr>
          <a:xfrm>
            <a:off x="4267200" y="4321629"/>
            <a:ext cx="1001489" cy="2383971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4E5912-1CE7-43FF-9A51-276285B8D31B}"/>
              </a:ext>
            </a:extLst>
          </p:cNvPr>
          <p:cNvSpPr/>
          <p:nvPr/>
        </p:nvSpPr>
        <p:spPr>
          <a:xfrm>
            <a:off x="5464625" y="4336151"/>
            <a:ext cx="1001489" cy="2383971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C3A8BF-D0B4-4EDD-900B-5202A0197A9C}"/>
              </a:ext>
            </a:extLst>
          </p:cNvPr>
          <p:cNvSpPr txBox="1"/>
          <p:nvPr/>
        </p:nvSpPr>
        <p:spPr>
          <a:xfrm>
            <a:off x="3053037" y="4017565"/>
            <a:ext cx="1018227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1571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6852B-3E5F-447D-8876-2F34E4EAC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3"/>
          <a:stretch/>
        </p:blipFill>
        <p:spPr>
          <a:xfrm>
            <a:off x="468259" y="460278"/>
            <a:ext cx="5416839" cy="5520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222336-EFF0-4A9C-ACE5-1997F4FB6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2"/>
          <a:stretch/>
        </p:blipFill>
        <p:spPr>
          <a:xfrm>
            <a:off x="6553202" y="875073"/>
            <a:ext cx="5497458" cy="5923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5D13D8-EB96-429B-ADEC-71C70EF95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09" b="-1"/>
          <a:stretch/>
        </p:blipFill>
        <p:spPr>
          <a:xfrm>
            <a:off x="505533" y="5980786"/>
            <a:ext cx="5369733" cy="808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1B04A4-8BBC-40D0-A189-F387973257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48"/>
          <a:stretch/>
        </p:blipFill>
        <p:spPr>
          <a:xfrm>
            <a:off x="6603343" y="460278"/>
            <a:ext cx="5416839" cy="493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BF7EBA-9027-40D9-8357-3AD9DEDAA79C}"/>
              </a:ext>
            </a:extLst>
          </p:cNvPr>
          <p:cNvSpPr txBox="1"/>
          <p:nvPr/>
        </p:nvSpPr>
        <p:spPr>
          <a:xfrm>
            <a:off x="1789470" y="68824"/>
            <a:ext cx="800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Hypertonic saline                                                                                           </a:t>
            </a:r>
            <a:r>
              <a:rPr lang="en-GB" dirty="0" err="1">
                <a:solidFill>
                  <a:srgbClr val="FF0000"/>
                </a:solidFill>
              </a:rPr>
              <a:t>Dornase</a:t>
            </a:r>
            <a:r>
              <a:rPr lang="en-GB" dirty="0">
                <a:solidFill>
                  <a:srgbClr val="FF0000"/>
                </a:solidFill>
              </a:rPr>
              <a:t> Alpha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8E95E4-C535-49D7-A2F6-DA30BE6EE419}"/>
              </a:ext>
            </a:extLst>
          </p:cNvPr>
          <p:cNvGrpSpPr/>
          <p:nvPr/>
        </p:nvGrpSpPr>
        <p:grpSpPr>
          <a:xfrm>
            <a:off x="468258" y="1238865"/>
            <a:ext cx="1712448" cy="4270248"/>
            <a:chOff x="468258" y="1238865"/>
            <a:chExt cx="1712448" cy="427024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9C751E-BCD5-4BE0-8F30-B77207A28DE1}"/>
                </a:ext>
              </a:extLst>
            </p:cNvPr>
            <p:cNvSpPr/>
            <p:nvPr/>
          </p:nvSpPr>
          <p:spPr>
            <a:xfrm>
              <a:off x="468259" y="1238865"/>
              <a:ext cx="800102" cy="16714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C2A257-3869-4ADF-A939-6B951CB7D3F7}"/>
                </a:ext>
              </a:extLst>
            </p:cNvPr>
            <p:cNvSpPr/>
            <p:nvPr/>
          </p:nvSpPr>
          <p:spPr>
            <a:xfrm>
              <a:off x="468259" y="1726634"/>
              <a:ext cx="800102" cy="16714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DE3FC1-AA42-4901-B344-BE140B6068DA}"/>
                </a:ext>
              </a:extLst>
            </p:cNvPr>
            <p:cNvSpPr/>
            <p:nvPr/>
          </p:nvSpPr>
          <p:spPr>
            <a:xfrm>
              <a:off x="505533" y="2214403"/>
              <a:ext cx="800102" cy="16714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73D850D-13BD-4B31-AC93-BDC9010F053F}"/>
                </a:ext>
              </a:extLst>
            </p:cNvPr>
            <p:cNvSpPr/>
            <p:nvPr/>
          </p:nvSpPr>
          <p:spPr>
            <a:xfrm>
              <a:off x="468258" y="2809254"/>
              <a:ext cx="1675173" cy="35088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828242-5C23-4461-B154-D404AFE6D98C}"/>
                </a:ext>
              </a:extLst>
            </p:cNvPr>
            <p:cNvSpPr/>
            <p:nvPr/>
          </p:nvSpPr>
          <p:spPr>
            <a:xfrm>
              <a:off x="468258" y="3751007"/>
              <a:ext cx="1675173" cy="35088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62D662-8C3D-4BF7-8D2F-D5F077BDD7F0}"/>
                </a:ext>
              </a:extLst>
            </p:cNvPr>
            <p:cNvSpPr/>
            <p:nvPr/>
          </p:nvSpPr>
          <p:spPr>
            <a:xfrm>
              <a:off x="505533" y="4692760"/>
              <a:ext cx="1675173" cy="35088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334237-AAC1-4879-BC8C-EB9C2FCD4809}"/>
                </a:ext>
              </a:extLst>
            </p:cNvPr>
            <p:cNvSpPr/>
            <p:nvPr/>
          </p:nvSpPr>
          <p:spPr>
            <a:xfrm>
              <a:off x="505532" y="5158230"/>
              <a:ext cx="1675173" cy="35088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B03B34-27C4-4360-BE0B-DC2DE9AFC41E}"/>
              </a:ext>
            </a:extLst>
          </p:cNvPr>
          <p:cNvGrpSpPr/>
          <p:nvPr/>
        </p:nvGrpSpPr>
        <p:grpSpPr>
          <a:xfrm>
            <a:off x="6563034" y="1238865"/>
            <a:ext cx="1712448" cy="4270248"/>
            <a:chOff x="468258" y="1238865"/>
            <a:chExt cx="1712448" cy="42702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4B0F6A8-0A28-4FA9-AB95-9080258B74D6}"/>
                </a:ext>
              </a:extLst>
            </p:cNvPr>
            <p:cNvSpPr/>
            <p:nvPr/>
          </p:nvSpPr>
          <p:spPr>
            <a:xfrm>
              <a:off x="468259" y="1238865"/>
              <a:ext cx="800102" cy="16714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FE7CC28-2DCB-4BDD-8F5A-F2E403337476}"/>
                </a:ext>
              </a:extLst>
            </p:cNvPr>
            <p:cNvSpPr/>
            <p:nvPr/>
          </p:nvSpPr>
          <p:spPr>
            <a:xfrm>
              <a:off x="468259" y="1726634"/>
              <a:ext cx="800102" cy="16714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C879A1-33FB-417B-8F38-151C11D8B3FA}"/>
                </a:ext>
              </a:extLst>
            </p:cNvPr>
            <p:cNvSpPr/>
            <p:nvPr/>
          </p:nvSpPr>
          <p:spPr>
            <a:xfrm>
              <a:off x="505533" y="2214403"/>
              <a:ext cx="800102" cy="167148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9254C15-9F32-4C84-81D4-9490379F6E84}"/>
                </a:ext>
              </a:extLst>
            </p:cNvPr>
            <p:cNvSpPr/>
            <p:nvPr/>
          </p:nvSpPr>
          <p:spPr>
            <a:xfrm>
              <a:off x="468258" y="2809254"/>
              <a:ext cx="1675173" cy="35088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9EACCC-54F4-435B-941C-D5F637258FFB}"/>
                </a:ext>
              </a:extLst>
            </p:cNvPr>
            <p:cNvSpPr/>
            <p:nvPr/>
          </p:nvSpPr>
          <p:spPr>
            <a:xfrm>
              <a:off x="468258" y="3751007"/>
              <a:ext cx="1675173" cy="35088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64A38B7-12F6-421D-B47E-B21C6AAC67E1}"/>
                </a:ext>
              </a:extLst>
            </p:cNvPr>
            <p:cNvSpPr/>
            <p:nvPr/>
          </p:nvSpPr>
          <p:spPr>
            <a:xfrm>
              <a:off x="505533" y="4692760"/>
              <a:ext cx="1675173" cy="35088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B408746-027B-4AA4-8DB5-A42F8CEE64FF}"/>
                </a:ext>
              </a:extLst>
            </p:cNvPr>
            <p:cNvSpPr/>
            <p:nvPr/>
          </p:nvSpPr>
          <p:spPr>
            <a:xfrm>
              <a:off x="505532" y="5158230"/>
              <a:ext cx="1675173" cy="350883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6283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AC4AE-BA23-4F1A-8576-9B41F391B4DF}"/>
              </a:ext>
            </a:extLst>
          </p:cNvPr>
          <p:cNvSpPr txBox="1"/>
          <p:nvPr/>
        </p:nvSpPr>
        <p:spPr>
          <a:xfrm>
            <a:off x="2184935" y="1511168"/>
            <a:ext cx="97022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LONG TERM </a:t>
            </a:r>
            <a:r>
              <a:rPr lang="en-GB" sz="3600" dirty="0"/>
              <a:t>Effect of withdrawing therapies in patients on modulator therapy ……   ????</a:t>
            </a:r>
          </a:p>
          <a:p>
            <a:endParaRPr lang="en-GB" dirty="0"/>
          </a:p>
        </p:txBody>
      </p:sp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EC88AEB-C1A7-4C71-B2FB-26B53990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415034" y="1173524"/>
            <a:ext cx="1766812" cy="1280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31FD33-5767-424D-A7C3-1D4F75656C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71" y="5389316"/>
            <a:ext cx="4571429" cy="10666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6A10E1-DAEB-479A-8984-A3F503739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661" y="4774536"/>
            <a:ext cx="2276793" cy="143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40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AC4AE-BA23-4F1A-8576-9B41F391B4DF}"/>
              </a:ext>
            </a:extLst>
          </p:cNvPr>
          <p:cNvSpPr txBox="1"/>
          <p:nvPr/>
        </p:nvSpPr>
        <p:spPr>
          <a:xfrm>
            <a:off x="2184935" y="1511168"/>
            <a:ext cx="9702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COMPLIANCE </a:t>
            </a:r>
            <a:r>
              <a:rPr lang="en-GB" sz="3600" dirty="0"/>
              <a:t>with modulator therapy</a:t>
            </a:r>
          </a:p>
          <a:p>
            <a:endParaRPr lang="en-GB" dirty="0"/>
          </a:p>
        </p:txBody>
      </p:sp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EC88AEB-C1A7-4C71-B2FB-26B53990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415034" y="1173524"/>
            <a:ext cx="1766812" cy="128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15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F6671C-AE24-4649-A55E-48FF9D9DC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3333"/>
          <a:stretch/>
        </p:blipFill>
        <p:spPr>
          <a:xfrm>
            <a:off x="703150" y="1937288"/>
            <a:ext cx="5888236" cy="3200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59CB7B-814C-4E56-A78A-B3C3EF32BA42}"/>
              </a:ext>
            </a:extLst>
          </p:cNvPr>
          <p:cNvSpPr/>
          <p:nvPr/>
        </p:nvSpPr>
        <p:spPr>
          <a:xfrm>
            <a:off x="379877" y="376406"/>
            <a:ext cx="11682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/>
              <a:t>Longitudinal effects of ivacaftor with the Gly551Asp mutation: a 5-year study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0E55A-A54C-4014-8296-6A5DC970CC9D}"/>
              </a:ext>
            </a:extLst>
          </p:cNvPr>
          <p:cNvSpPr txBox="1"/>
          <p:nvPr/>
        </p:nvSpPr>
        <p:spPr>
          <a:xfrm>
            <a:off x="5781181" y="2012511"/>
            <a:ext cx="582076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N=35 adults</a:t>
            </a:r>
          </a:p>
          <a:p>
            <a:r>
              <a:rPr lang="en-GB" dirty="0"/>
              <a:t>9.6% increase in FEV1</a:t>
            </a:r>
          </a:p>
          <a:p>
            <a:r>
              <a:rPr lang="en-GB" dirty="0"/>
              <a:t>Steady decline over 5 years</a:t>
            </a:r>
          </a:p>
          <a:p>
            <a:endParaRPr lang="en-GB" dirty="0"/>
          </a:p>
          <a:p>
            <a:r>
              <a:rPr lang="en-GB" dirty="0"/>
              <a:t>Drop in IV treatment and exacerbations</a:t>
            </a:r>
          </a:p>
          <a:p>
            <a:r>
              <a:rPr lang="en-GB" dirty="0"/>
              <a:t>FEV1 better in patients with higher medical possession rates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Patients will still need optimisation</a:t>
            </a:r>
          </a:p>
          <a:p>
            <a:r>
              <a:rPr lang="en-GB" dirty="0">
                <a:solidFill>
                  <a:srgbClr val="FF0000"/>
                </a:solidFill>
              </a:rPr>
              <a:t>Strategies for medication adherence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DC341FC-3F96-4D6F-B231-8B67DCD23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1205" y="899626"/>
            <a:ext cx="69742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dirty="0"/>
              <a:t>Thorax. 2021 Sep;76(9):874-879 PMID: 33579778</a:t>
            </a:r>
            <a:r>
              <a:rPr lang="en-GB" sz="1000" dirty="0"/>
              <a:t>.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11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CD0234-F2AA-4A00-B6DD-4C4B72CB7411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7EF04D-8187-4A39-80B4-8D3BB0C1EF5B}"/>
              </a:ext>
            </a:extLst>
          </p:cNvPr>
          <p:cNvSpPr/>
          <p:nvPr/>
        </p:nvSpPr>
        <p:spPr>
          <a:xfrm>
            <a:off x="505503" y="1981175"/>
            <a:ext cx="1035367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/>
              <a:t>How can regular sweat testing help us manage our patients?</a:t>
            </a:r>
          </a:p>
          <a:p>
            <a:endParaRPr lang="en-GB" dirty="0"/>
          </a:p>
          <a:p>
            <a:r>
              <a:rPr lang="en-GB" b="1" dirty="0"/>
              <a:t>Method:</a:t>
            </a:r>
          </a:p>
          <a:p>
            <a:r>
              <a:rPr lang="en-GB" dirty="0"/>
              <a:t>Between 2020-22 Sweat tests and spirometry were performed in before and after commencing ETI  in 65 6-18 years who attend the South Wales Paediatric Cystic Fibrosis Service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68B758B-A999-4434-8573-CBB11910301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8626" y="4494931"/>
          <a:ext cx="3683974" cy="2001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7174">
                  <a:extLst>
                    <a:ext uri="{9D8B030D-6E8A-4147-A177-3AD203B41FA5}">
                      <a16:colId xmlns:a16="http://schemas.microsoft.com/office/drawing/2014/main" val="1172816953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2409287051"/>
                    </a:ext>
                  </a:extLst>
                </a:gridCol>
              </a:tblGrid>
              <a:tr h="400286">
                <a:tc>
                  <a:txBody>
                    <a:bodyPr/>
                    <a:lstStyle/>
                    <a:p>
                      <a:r>
                        <a:rPr lang="en-GB" sz="1600" dirty="0"/>
                        <a:t>N =</a:t>
                      </a:r>
                    </a:p>
                  </a:txBody>
                  <a:tcPr>
                    <a:solidFill>
                      <a:srgbClr val="004F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65</a:t>
                      </a:r>
                    </a:p>
                  </a:txBody>
                  <a:tcPr>
                    <a:solidFill>
                      <a:srgbClr val="004F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358660"/>
                  </a:ext>
                </a:extLst>
              </a:tr>
              <a:tr h="400286">
                <a:tc>
                  <a:txBody>
                    <a:bodyPr/>
                    <a:lstStyle/>
                    <a:p>
                      <a:r>
                        <a:rPr lang="en-GB" sz="1600" dirty="0"/>
                        <a:t>Female  =</a:t>
                      </a:r>
                    </a:p>
                  </a:txBody>
                  <a:tcPr>
                    <a:solidFill>
                      <a:srgbClr val="004F9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33 (51%)</a:t>
                      </a:r>
                    </a:p>
                  </a:txBody>
                  <a:tcPr>
                    <a:solidFill>
                      <a:srgbClr val="004F9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278448"/>
                  </a:ext>
                </a:extLst>
              </a:tr>
              <a:tr h="400286">
                <a:tc>
                  <a:txBody>
                    <a:bodyPr/>
                    <a:lstStyle/>
                    <a:p>
                      <a:r>
                        <a:rPr lang="en-GB" sz="1600" dirty="0"/>
                        <a:t>Age =</a:t>
                      </a:r>
                    </a:p>
                  </a:txBody>
                  <a:tcPr>
                    <a:solidFill>
                      <a:srgbClr val="004F9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11.7 (6-14.3)</a:t>
                      </a:r>
                    </a:p>
                  </a:txBody>
                  <a:tcPr>
                    <a:solidFill>
                      <a:srgbClr val="004F9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4754091"/>
                  </a:ext>
                </a:extLst>
              </a:tr>
              <a:tr h="400286">
                <a:tc>
                  <a:txBody>
                    <a:bodyPr/>
                    <a:lstStyle/>
                    <a:p>
                      <a:r>
                        <a:rPr lang="en-GB" sz="1600" dirty="0"/>
                        <a:t>D-FEV</a:t>
                      </a:r>
                      <a:r>
                        <a:rPr lang="en-GB" sz="1600" baseline="-25000" dirty="0"/>
                        <a:t>1 </a:t>
                      </a:r>
                      <a:r>
                        <a:rPr lang="en-GB" sz="1600" baseline="0" dirty="0"/>
                        <a:t>=</a:t>
                      </a:r>
                    </a:p>
                  </a:txBody>
                  <a:tcPr>
                    <a:solidFill>
                      <a:srgbClr val="004F91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+6.3% (SD 13.7)</a:t>
                      </a:r>
                    </a:p>
                  </a:txBody>
                  <a:tcPr>
                    <a:solidFill>
                      <a:srgbClr val="004F91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0546464"/>
                  </a:ext>
                </a:extLst>
              </a:tr>
              <a:tr h="400286">
                <a:tc>
                  <a:txBody>
                    <a:bodyPr/>
                    <a:lstStyle/>
                    <a:p>
                      <a:r>
                        <a:rPr lang="en-GB" sz="1600" dirty="0"/>
                        <a:t>D-CL =</a:t>
                      </a:r>
                    </a:p>
                  </a:txBody>
                  <a:tcPr>
                    <a:solidFill>
                      <a:srgbClr val="004F91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-46.6mmol/l (SD28.9) </a:t>
                      </a:r>
                    </a:p>
                  </a:txBody>
                  <a:tcPr>
                    <a:solidFill>
                      <a:srgbClr val="004F91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031314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90CF668-33F2-41B6-9B86-70E28FF29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48" y="5842000"/>
            <a:ext cx="2104341" cy="86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031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0F13-012C-47A4-A7AE-14102E432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394" y="520700"/>
            <a:ext cx="9946105" cy="571500"/>
          </a:xfrm>
        </p:spPr>
        <p:txBody>
          <a:bodyPr>
            <a:normAutofit/>
          </a:bodyPr>
          <a:lstStyle/>
          <a:p>
            <a:r>
              <a:rPr lang="de-DE" sz="2400" dirty="0"/>
              <a:t>Good sweat test response to modulator, poor lung function response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26F6E3-8732-4B30-9D3E-C29C7A58999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7654" y="1301052"/>
          <a:ext cx="9658524" cy="521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65F30D88-9E94-4924-B390-7069EA3F24B4}"/>
              </a:ext>
            </a:extLst>
          </p:cNvPr>
          <p:cNvSpPr/>
          <p:nvPr/>
        </p:nvSpPr>
        <p:spPr>
          <a:xfrm>
            <a:off x="685802" y="3817620"/>
            <a:ext cx="5537198" cy="2049780"/>
          </a:xfrm>
          <a:prstGeom prst="rect">
            <a:avLst/>
          </a:prstGeom>
          <a:solidFill>
            <a:srgbClr val="D50263">
              <a:alpha val="4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70A5941-E713-4AD0-954F-E7B718400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121412"/>
              </p:ext>
            </p:extLst>
          </p:nvPr>
        </p:nvGraphicFramePr>
        <p:xfrm>
          <a:off x="9902469" y="2435136"/>
          <a:ext cx="1854705" cy="1699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31">
                  <a:extLst>
                    <a:ext uri="{9D8B030D-6E8A-4147-A177-3AD203B41FA5}">
                      <a16:colId xmlns:a16="http://schemas.microsoft.com/office/drawing/2014/main" val="3108677800"/>
                    </a:ext>
                  </a:extLst>
                </a:gridCol>
                <a:gridCol w="974874">
                  <a:extLst>
                    <a:ext uri="{9D8B030D-6E8A-4147-A177-3AD203B41FA5}">
                      <a16:colId xmlns:a16="http://schemas.microsoft.com/office/drawing/2014/main" val="1676317238"/>
                    </a:ext>
                  </a:extLst>
                </a:gridCol>
              </a:tblGrid>
              <a:tr h="791052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9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15/65 (23% )</a:t>
                      </a:r>
                    </a:p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CL reduction of &lt;20mmol/l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9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28406"/>
                  </a:ext>
                </a:extLst>
              </a:tr>
              <a:tr h="908014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9A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13/65 (20%)</a:t>
                      </a:r>
                    </a:p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FEV1% drop with CL &gt;30mmol/l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9A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869250"/>
                  </a:ext>
                </a:extLst>
              </a:tr>
            </a:tbl>
          </a:graphicData>
        </a:graphic>
      </p:graphicFrame>
      <p:pic>
        <p:nvPicPr>
          <p:cNvPr id="2054" name="Picture 6" descr="Lung PNG, Lung Transparent Background - FreeIconsPNG">
            <a:extLst>
              <a:ext uri="{FF2B5EF4-FFF2-40B4-BE49-F238E27FC236}">
                <a16:creationId xmlns:a16="http://schemas.microsoft.com/office/drawing/2014/main" id="{CF4D8453-21D0-4C07-BFEE-AA23801A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568" y="3284669"/>
            <a:ext cx="805582" cy="80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B0DDF3-05C8-47B2-99DA-D88C0141E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48" y="5842000"/>
            <a:ext cx="2104341" cy="86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2BE46E-5948-4D69-87D9-653C8FAD414B}"/>
              </a:ext>
            </a:extLst>
          </p:cNvPr>
          <p:cNvSpPr/>
          <p:nvPr/>
        </p:nvSpPr>
        <p:spPr>
          <a:xfrm>
            <a:off x="9630137" y="1944546"/>
            <a:ext cx="2257063" cy="129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179EAC-81F8-476C-9983-294CAFF1248D}"/>
              </a:ext>
            </a:extLst>
          </p:cNvPr>
          <p:cNvSpPr/>
          <p:nvPr/>
        </p:nvSpPr>
        <p:spPr>
          <a:xfrm>
            <a:off x="406401" y="635852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Morgan, H. et al. </a:t>
            </a:r>
            <a:r>
              <a:rPr lang="en-GB" sz="1400" i="1" dirty="0"/>
              <a:t>Journal of Cystic Fibrosis, Volume 23, S59 </a:t>
            </a:r>
          </a:p>
        </p:txBody>
      </p:sp>
    </p:spTree>
    <p:extLst>
      <p:ext uri="{BB962C8B-B14F-4D97-AF65-F5344CB8AC3E}">
        <p14:creationId xmlns:p14="http://schemas.microsoft.com/office/powerpoint/2010/main" val="206697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0F13-012C-47A4-A7AE-14102E432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394" y="520700"/>
            <a:ext cx="9946105" cy="571500"/>
          </a:xfrm>
        </p:spPr>
        <p:txBody>
          <a:bodyPr>
            <a:normAutofit/>
          </a:bodyPr>
          <a:lstStyle/>
          <a:p>
            <a:r>
              <a:rPr lang="de-DE" sz="2400" dirty="0"/>
              <a:t>Poor sweat test repsonse ? Poor compliance or poor absorption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26F6E3-8732-4B30-9D3E-C29C7A58999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7654" y="1301052"/>
          <a:ext cx="9658524" cy="521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BC33CC4-6ED8-442A-991B-2C698E44FC0D}"/>
              </a:ext>
            </a:extLst>
          </p:cNvPr>
          <p:cNvSpPr/>
          <p:nvPr/>
        </p:nvSpPr>
        <p:spPr>
          <a:xfrm>
            <a:off x="7023101" y="1752600"/>
            <a:ext cx="2368550" cy="4127500"/>
          </a:xfrm>
          <a:prstGeom prst="rect">
            <a:avLst/>
          </a:prstGeom>
          <a:solidFill>
            <a:srgbClr val="004F91">
              <a:alpha val="4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70A5941-E713-4AD0-954F-E7B71840022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02469" y="2435136"/>
          <a:ext cx="1854705" cy="1699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31">
                  <a:extLst>
                    <a:ext uri="{9D8B030D-6E8A-4147-A177-3AD203B41FA5}">
                      <a16:colId xmlns:a16="http://schemas.microsoft.com/office/drawing/2014/main" val="3108677800"/>
                    </a:ext>
                  </a:extLst>
                </a:gridCol>
                <a:gridCol w="974874">
                  <a:extLst>
                    <a:ext uri="{9D8B030D-6E8A-4147-A177-3AD203B41FA5}">
                      <a16:colId xmlns:a16="http://schemas.microsoft.com/office/drawing/2014/main" val="1676317238"/>
                    </a:ext>
                  </a:extLst>
                </a:gridCol>
              </a:tblGrid>
              <a:tr h="791052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9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15/65 (23% )</a:t>
                      </a:r>
                    </a:p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CL reduction of &lt;20mmol/l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9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28406"/>
                  </a:ext>
                </a:extLst>
              </a:tr>
              <a:tr h="908014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9A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13/65 (20%)</a:t>
                      </a:r>
                    </a:p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FEV1% drop with CL &gt;30mmol/l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9A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869250"/>
                  </a:ext>
                </a:extLst>
              </a:tr>
            </a:tbl>
          </a:graphicData>
        </a:graphic>
      </p:graphicFrame>
      <p:pic>
        <p:nvPicPr>
          <p:cNvPr id="10" name="Picture 2" descr="Sweat Icons - Free SVG &amp; PNG Sweat Images - Noun Project">
            <a:extLst>
              <a:ext uri="{FF2B5EF4-FFF2-40B4-BE49-F238E27FC236}">
                <a16:creationId xmlns:a16="http://schemas.microsoft.com/office/drawing/2014/main" id="{76869805-3336-4DE7-B021-42AF2D4D3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t="16517" r="24701" b="18816"/>
          <a:stretch/>
        </p:blipFill>
        <p:spPr bwMode="auto">
          <a:xfrm>
            <a:off x="10016255" y="2435136"/>
            <a:ext cx="678545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g PNG, Lung Transparent Background - FreeIconsPNG">
            <a:extLst>
              <a:ext uri="{FF2B5EF4-FFF2-40B4-BE49-F238E27FC236}">
                <a16:creationId xmlns:a16="http://schemas.microsoft.com/office/drawing/2014/main" id="{CF4D8453-21D0-4C07-BFEE-AA23801A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568" y="3284669"/>
            <a:ext cx="805582" cy="80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B0DDF3-05C8-47B2-99DA-D88C0141E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48" y="5842000"/>
            <a:ext cx="2104341" cy="86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342772F-F732-4900-9C15-156834ECDC1A}"/>
              </a:ext>
            </a:extLst>
          </p:cNvPr>
          <p:cNvSpPr/>
          <p:nvPr/>
        </p:nvSpPr>
        <p:spPr>
          <a:xfrm>
            <a:off x="9701289" y="3231588"/>
            <a:ext cx="2257063" cy="1293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0E4680-4E20-4B44-940C-54B206937E44}"/>
              </a:ext>
            </a:extLst>
          </p:cNvPr>
          <p:cNvSpPr/>
          <p:nvPr/>
        </p:nvSpPr>
        <p:spPr>
          <a:xfrm>
            <a:off x="406401" y="635852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Morgan, H. et al. </a:t>
            </a:r>
            <a:r>
              <a:rPr lang="en-GB" sz="1400" i="1" dirty="0"/>
              <a:t>Journal of Cystic Fibrosis, Volume 23, S59 </a:t>
            </a:r>
          </a:p>
        </p:txBody>
      </p:sp>
    </p:spTree>
    <p:extLst>
      <p:ext uri="{BB962C8B-B14F-4D97-AF65-F5344CB8AC3E}">
        <p14:creationId xmlns:p14="http://schemas.microsoft.com/office/powerpoint/2010/main" val="127699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C0F13-012C-47A4-A7AE-14102E432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1394" y="520700"/>
            <a:ext cx="9946105" cy="571500"/>
          </a:xfrm>
        </p:spPr>
        <p:txBody>
          <a:bodyPr>
            <a:normAutofit/>
          </a:bodyPr>
          <a:lstStyle/>
          <a:p>
            <a:r>
              <a:rPr lang="de-DE" sz="2400" dirty="0"/>
              <a:t>Changes in FEV</a:t>
            </a:r>
            <a:r>
              <a:rPr lang="de-DE" sz="2400" baseline="-25000" dirty="0"/>
              <a:t>1</a:t>
            </a:r>
            <a:r>
              <a:rPr lang="de-DE" sz="2400" dirty="0"/>
              <a:t> and sweat chloride CL after commencement of ETI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E26F6E3-8732-4B30-9D3E-C29C7A58999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7654" y="1301052"/>
          <a:ext cx="9658524" cy="5217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BC33CC4-6ED8-442A-991B-2C698E44FC0D}"/>
              </a:ext>
            </a:extLst>
          </p:cNvPr>
          <p:cNvSpPr/>
          <p:nvPr/>
        </p:nvSpPr>
        <p:spPr>
          <a:xfrm>
            <a:off x="7023101" y="1752600"/>
            <a:ext cx="2368550" cy="4127500"/>
          </a:xfrm>
          <a:prstGeom prst="rect">
            <a:avLst/>
          </a:prstGeom>
          <a:solidFill>
            <a:srgbClr val="004F91">
              <a:alpha val="4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F30D88-9E94-4924-B390-7069EA3F24B4}"/>
              </a:ext>
            </a:extLst>
          </p:cNvPr>
          <p:cNvSpPr/>
          <p:nvPr/>
        </p:nvSpPr>
        <p:spPr>
          <a:xfrm>
            <a:off x="685802" y="3817620"/>
            <a:ext cx="5537198" cy="2049780"/>
          </a:xfrm>
          <a:prstGeom prst="rect">
            <a:avLst/>
          </a:prstGeom>
          <a:solidFill>
            <a:srgbClr val="D50263">
              <a:alpha val="4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70A5941-E713-4AD0-954F-E7B71840022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02469" y="2435136"/>
          <a:ext cx="1854705" cy="16990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9831">
                  <a:extLst>
                    <a:ext uri="{9D8B030D-6E8A-4147-A177-3AD203B41FA5}">
                      <a16:colId xmlns:a16="http://schemas.microsoft.com/office/drawing/2014/main" val="3108677800"/>
                    </a:ext>
                  </a:extLst>
                </a:gridCol>
                <a:gridCol w="974874">
                  <a:extLst>
                    <a:ext uri="{9D8B030D-6E8A-4147-A177-3AD203B41FA5}">
                      <a16:colId xmlns:a16="http://schemas.microsoft.com/office/drawing/2014/main" val="1676317238"/>
                    </a:ext>
                  </a:extLst>
                </a:gridCol>
              </a:tblGrid>
              <a:tr h="791052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91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15/65 (23% )</a:t>
                      </a:r>
                    </a:p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CL reduction of &lt;20mmol/l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91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128406"/>
                  </a:ext>
                </a:extLst>
              </a:tr>
              <a:tr h="908014">
                <a:tc>
                  <a:txBody>
                    <a:bodyPr/>
                    <a:lstStyle/>
                    <a:p>
                      <a:endParaRPr lang="en-GB" sz="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9A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13/65 (20%)</a:t>
                      </a:r>
                    </a:p>
                    <a:p>
                      <a:r>
                        <a:rPr lang="en-GB" sz="1100" b="0" dirty="0">
                          <a:solidFill>
                            <a:schemeClr val="tx1"/>
                          </a:solidFill>
                        </a:rPr>
                        <a:t>FEV1% drop with CL &gt;30mmol/l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9A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869250"/>
                  </a:ext>
                </a:extLst>
              </a:tr>
            </a:tbl>
          </a:graphicData>
        </a:graphic>
      </p:graphicFrame>
      <p:pic>
        <p:nvPicPr>
          <p:cNvPr id="10" name="Picture 2" descr="Sweat Icons - Free SVG &amp; PNG Sweat Images - Noun Project">
            <a:extLst>
              <a:ext uri="{FF2B5EF4-FFF2-40B4-BE49-F238E27FC236}">
                <a16:creationId xmlns:a16="http://schemas.microsoft.com/office/drawing/2014/main" id="{76869805-3336-4DE7-B021-42AF2D4D36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6" t="16517" r="24701" b="18816"/>
          <a:stretch/>
        </p:blipFill>
        <p:spPr bwMode="auto">
          <a:xfrm>
            <a:off x="10016255" y="2435136"/>
            <a:ext cx="678545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g PNG, Lung Transparent Background - FreeIconsPNG">
            <a:extLst>
              <a:ext uri="{FF2B5EF4-FFF2-40B4-BE49-F238E27FC236}">
                <a16:creationId xmlns:a16="http://schemas.microsoft.com/office/drawing/2014/main" id="{CF4D8453-21D0-4C07-BFEE-AA23801A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568" y="3284669"/>
            <a:ext cx="805582" cy="80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B0DDF3-05C8-47B2-99DA-D88C0141E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48" y="5842000"/>
            <a:ext cx="2104341" cy="86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FFB6E4-F36A-46BE-B92E-61085458520E}"/>
              </a:ext>
            </a:extLst>
          </p:cNvPr>
          <p:cNvSpPr/>
          <p:nvPr/>
        </p:nvSpPr>
        <p:spPr>
          <a:xfrm>
            <a:off x="406401" y="635852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Morgan, H. et al. </a:t>
            </a:r>
            <a:r>
              <a:rPr lang="en-GB" sz="1400" i="1" dirty="0"/>
              <a:t>Journal of Cystic Fibrosis, Volume 23, S59 </a:t>
            </a:r>
          </a:p>
        </p:txBody>
      </p:sp>
    </p:spTree>
    <p:extLst>
      <p:ext uri="{BB962C8B-B14F-4D97-AF65-F5344CB8AC3E}">
        <p14:creationId xmlns:p14="http://schemas.microsoft.com/office/powerpoint/2010/main" val="1633279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AC4AE-BA23-4F1A-8576-9B41F391B4DF}"/>
              </a:ext>
            </a:extLst>
          </p:cNvPr>
          <p:cNvSpPr txBox="1"/>
          <p:nvPr/>
        </p:nvSpPr>
        <p:spPr>
          <a:xfrm>
            <a:off x="2184935" y="1071801"/>
            <a:ext cx="9702265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 </a:t>
            </a:r>
            <a:r>
              <a:rPr lang="en-GB" sz="3600" dirty="0"/>
              <a:t>Modulators have transformed CF outcomes</a:t>
            </a:r>
          </a:p>
          <a:p>
            <a:endParaRPr lang="en-GB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Develop new approaches for modulator treated patients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Classic care for patients ineligible for modulator therapy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/>
          </a:p>
          <a:p>
            <a:r>
              <a:rPr lang="en-GB" sz="2800" dirty="0"/>
              <a:t>Assume nothing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Are they taking their modulators 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FF0000"/>
                </a:solidFill>
              </a:rPr>
              <a:t>Regular Sweat testing imperative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dirty="0"/>
          </a:p>
        </p:txBody>
      </p:sp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EC88AEB-C1A7-4C71-B2FB-26B53990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418123" y="710536"/>
            <a:ext cx="1766812" cy="1280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2F4FF9-4F91-48C0-9524-03BB463982F4}"/>
              </a:ext>
            </a:extLst>
          </p:cNvPr>
          <p:cNvSpPr/>
          <p:nvPr/>
        </p:nvSpPr>
        <p:spPr>
          <a:xfrm>
            <a:off x="1562582" y="3397254"/>
            <a:ext cx="8594954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51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EC88AEB-C1A7-4C71-B2FB-26B53990AE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418123" y="710536"/>
            <a:ext cx="1766812" cy="1280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2F4FF9-4F91-48C0-9524-03BB463982F4}"/>
              </a:ext>
            </a:extLst>
          </p:cNvPr>
          <p:cNvSpPr/>
          <p:nvPr/>
        </p:nvSpPr>
        <p:spPr>
          <a:xfrm>
            <a:off x="1798523" y="3576536"/>
            <a:ext cx="8594954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6A3F1-1437-41FA-8A85-E8115ECF928F}"/>
              </a:ext>
            </a:extLst>
          </p:cNvPr>
          <p:cNvSpPr txBox="1"/>
          <p:nvPr/>
        </p:nvSpPr>
        <p:spPr>
          <a:xfrm>
            <a:off x="2407009" y="842817"/>
            <a:ext cx="8305287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dirty="0"/>
              <a:t>Transition</a:t>
            </a:r>
          </a:p>
          <a:p>
            <a:r>
              <a:rPr lang="en-GB" sz="3600" dirty="0">
                <a:solidFill>
                  <a:srgbClr val="FF0000"/>
                </a:solidFill>
              </a:rPr>
              <a:t>Transition from child to adult</a:t>
            </a:r>
          </a:p>
          <a:p>
            <a:r>
              <a:rPr lang="en-GB" sz="3600" dirty="0">
                <a:solidFill>
                  <a:srgbClr val="FF0000"/>
                </a:solidFill>
              </a:rPr>
              <a:t>Transition to adult services for </a:t>
            </a:r>
            <a:r>
              <a:rPr lang="en-GB" sz="3600" dirty="0" err="1">
                <a:solidFill>
                  <a:srgbClr val="FF0000"/>
                </a:solidFill>
              </a:rPr>
              <a:t>medcial</a:t>
            </a:r>
            <a:r>
              <a:rPr lang="en-GB" sz="3600" dirty="0">
                <a:solidFill>
                  <a:srgbClr val="FF0000"/>
                </a:solidFill>
              </a:rPr>
              <a:t> care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885F4-9553-49AF-AA8F-599B55636693}"/>
              </a:ext>
            </a:extLst>
          </p:cNvPr>
          <p:cNvSpPr/>
          <p:nvPr/>
        </p:nvSpPr>
        <p:spPr>
          <a:xfrm>
            <a:off x="1595444" y="1839803"/>
            <a:ext cx="10472348" cy="225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5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D24C0B-4A9B-4897-AFCC-4164CB670366}"/>
              </a:ext>
            </a:extLst>
          </p:cNvPr>
          <p:cNvSpPr txBox="1"/>
          <p:nvPr/>
        </p:nvSpPr>
        <p:spPr>
          <a:xfrm>
            <a:off x="2537316" y="1897829"/>
            <a:ext cx="5724644" cy="1551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                    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pPr>
              <a:spcBef>
                <a:spcPts val="100"/>
              </a:spcBef>
            </a:pPr>
            <a:r>
              <a:rPr lang="en-GB" sz="2000" dirty="0"/>
              <a:t>	</a:t>
            </a:r>
            <a:r>
              <a:rPr lang="en-GB" sz="2800" dirty="0"/>
              <a:t>			</a:t>
            </a:r>
            <a:r>
              <a:rPr lang="en-GB" dirty="0"/>
              <a:t>		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EFB68B-E4AC-4F15-BE7A-707628C775D5}"/>
              </a:ext>
            </a:extLst>
          </p:cNvPr>
          <p:cNvGrpSpPr/>
          <p:nvPr/>
        </p:nvGrpSpPr>
        <p:grpSpPr>
          <a:xfrm>
            <a:off x="540774" y="3058872"/>
            <a:ext cx="2300397" cy="2460185"/>
            <a:chOff x="540774" y="3058872"/>
            <a:chExt cx="1316931" cy="126486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3AB7B4-AAB1-4ABD-8FAD-843A92575942}"/>
                </a:ext>
              </a:extLst>
            </p:cNvPr>
            <p:cNvSpPr/>
            <p:nvPr/>
          </p:nvSpPr>
          <p:spPr>
            <a:xfrm>
              <a:off x="540774" y="3058872"/>
              <a:ext cx="314037" cy="29556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422A6C-558C-4DB9-9915-F2C1A72CCE7B}"/>
                </a:ext>
              </a:extLst>
            </p:cNvPr>
            <p:cNvSpPr/>
            <p:nvPr/>
          </p:nvSpPr>
          <p:spPr>
            <a:xfrm>
              <a:off x="540774" y="3384250"/>
              <a:ext cx="314037" cy="29556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597918-32E6-402A-B117-857BAA35C625}"/>
                </a:ext>
              </a:extLst>
            </p:cNvPr>
            <p:cNvSpPr/>
            <p:nvPr/>
          </p:nvSpPr>
          <p:spPr>
            <a:xfrm>
              <a:off x="540774" y="3702364"/>
              <a:ext cx="314037" cy="29556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0E43A1-4DAF-44BE-A4B4-B04AB2DEED79}"/>
                </a:ext>
              </a:extLst>
            </p:cNvPr>
            <p:cNvSpPr/>
            <p:nvPr/>
          </p:nvSpPr>
          <p:spPr>
            <a:xfrm>
              <a:off x="540774" y="4028177"/>
              <a:ext cx="314037" cy="29556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7D45C4-7F9E-4303-9CCE-5E17BC1B0D57}"/>
                </a:ext>
              </a:extLst>
            </p:cNvPr>
            <p:cNvSpPr/>
            <p:nvPr/>
          </p:nvSpPr>
          <p:spPr>
            <a:xfrm>
              <a:off x="889819" y="3384250"/>
              <a:ext cx="314037" cy="29556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081FDA-FAB8-436F-9C29-FA27C6A949C5}"/>
                </a:ext>
              </a:extLst>
            </p:cNvPr>
            <p:cNvSpPr/>
            <p:nvPr/>
          </p:nvSpPr>
          <p:spPr>
            <a:xfrm>
              <a:off x="1203856" y="3709439"/>
              <a:ext cx="314037" cy="295564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371EC7-AA88-4F04-8A4D-646A63DC9873}"/>
                </a:ext>
              </a:extLst>
            </p:cNvPr>
            <p:cNvSpPr/>
            <p:nvPr/>
          </p:nvSpPr>
          <p:spPr>
            <a:xfrm>
              <a:off x="1203860" y="4028177"/>
              <a:ext cx="314037" cy="295564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97A7E2A-EFB2-4BE2-B7DA-317B37C2457B}"/>
                </a:ext>
              </a:extLst>
            </p:cNvPr>
            <p:cNvSpPr/>
            <p:nvPr/>
          </p:nvSpPr>
          <p:spPr>
            <a:xfrm>
              <a:off x="1543668" y="4028177"/>
              <a:ext cx="314037" cy="29556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71B9EC5-DD1A-47DB-B8A7-F641A0876A11}"/>
              </a:ext>
            </a:extLst>
          </p:cNvPr>
          <p:cNvSpPr txBox="1"/>
          <p:nvPr/>
        </p:nvSpPr>
        <p:spPr>
          <a:xfrm>
            <a:off x="394252" y="1687481"/>
            <a:ext cx="10909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Modulators improve production, intracellular processing, and/or function of the defective CFTR protein</a:t>
            </a:r>
          </a:p>
          <a:p>
            <a:r>
              <a:rPr lang="en-GB" sz="2000" dirty="0"/>
              <a:t>In combination there is a compounded effect on improving CFTR function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DACF3-DD83-4F90-96F0-8985BD3FA2FD}"/>
              </a:ext>
            </a:extLst>
          </p:cNvPr>
          <p:cNvSpPr txBox="1"/>
          <p:nvPr/>
        </p:nvSpPr>
        <p:spPr>
          <a:xfrm>
            <a:off x="394252" y="299465"/>
            <a:ext cx="91496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Modulator therapy </a:t>
            </a:r>
          </a:p>
          <a:p>
            <a:r>
              <a:rPr lang="en-GB" sz="4000" dirty="0">
                <a:solidFill>
                  <a:srgbClr val="FF0000"/>
                </a:solidFill>
              </a:rPr>
              <a:t>Combination therapy = compounded effect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B01DE-D69D-4570-8BD3-0124B8864319}"/>
              </a:ext>
            </a:extLst>
          </p:cNvPr>
          <p:cNvSpPr txBox="1"/>
          <p:nvPr/>
        </p:nvSpPr>
        <p:spPr>
          <a:xfrm>
            <a:off x="3695579" y="2989251"/>
            <a:ext cx="6647974" cy="26699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GB" sz="4000" dirty="0"/>
              <a:t>Ivacaftor 		IVA  		</a:t>
            </a:r>
          </a:p>
          <a:p>
            <a:pPr>
              <a:spcBef>
                <a:spcPts val="300"/>
              </a:spcBef>
            </a:pPr>
            <a:r>
              <a:rPr lang="en-GB" sz="4000" dirty="0" err="1"/>
              <a:t>Orkambi</a:t>
            </a:r>
            <a:r>
              <a:rPr lang="en-GB" sz="4000" dirty="0"/>
              <a:t>  		IVA/LUMA	</a:t>
            </a:r>
          </a:p>
          <a:p>
            <a:pPr>
              <a:spcBef>
                <a:spcPts val="300"/>
              </a:spcBef>
            </a:pPr>
            <a:r>
              <a:rPr lang="en-GB" sz="4000" dirty="0" err="1"/>
              <a:t>Symkevi</a:t>
            </a:r>
            <a:r>
              <a:rPr lang="en-GB" sz="4000" dirty="0"/>
              <a:t>  		IVA/TEZ		</a:t>
            </a:r>
          </a:p>
          <a:p>
            <a:pPr>
              <a:spcBef>
                <a:spcPts val="300"/>
              </a:spcBef>
            </a:pPr>
            <a:r>
              <a:rPr lang="en-GB" sz="4000" dirty="0" err="1"/>
              <a:t>Kaftrio</a:t>
            </a:r>
            <a:r>
              <a:rPr lang="en-GB" sz="4000" dirty="0"/>
              <a:t> 			IVA/TEZ/ELEX</a:t>
            </a:r>
          </a:p>
        </p:txBody>
      </p:sp>
    </p:spTree>
    <p:extLst>
      <p:ext uri="{BB962C8B-B14F-4D97-AF65-F5344CB8AC3E}">
        <p14:creationId xmlns:p14="http://schemas.microsoft.com/office/powerpoint/2010/main" val="9499227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778" y="1336381"/>
            <a:ext cx="10737049" cy="43550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The process of adolescence is a period of preparation for adulthood during which time several key developmental experiences occur.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Physical and sexual maturation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Movement toward social and economic independence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Development of identity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The acquisition of skills needed to carry out adult relationships and roles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The capacity for abstract reasoning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endParaRPr lang="en-GB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000" dirty="0">
                <a:solidFill>
                  <a:srgbClr val="FF0000"/>
                </a:solidFill>
              </a:rPr>
              <a:t>Adolescence (age 10-19 years) is a time of tremendous growth and potential, but is also a time of considerable risk during which social contexts exert powerful influences. (WHO)</a:t>
            </a:r>
          </a:p>
          <a:p>
            <a:endParaRPr lang="en-GB" sz="2800" dirty="0">
              <a:solidFill>
                <a:srgbClr val="FF0000"/>
              </a:solidFill>
            </a:endParaRPr>
          </a:p>
          <a:p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A6E315-989D-44CA-B257-CFE49655619A}"/>
              </a:ext>
            </a:extLst>
          </p:cNvPr>
          <p:cNvSpPr txBox="1"/>
          <p:nvPr/>
        </p:nvSpPr>
        <p:spPr>
          <a:xfrm>
            <a:off x="518778" y="150918"/>
            <a:ext cx="30732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Adolescence</a:t>
            </a:r>
          </a:p>
        </p:txBody>
      </p:sp>
    </p:spTree>
    <p:extLst>
      <p:ext uri="{BB962C8B-B14F-4D97-AF65-F5344CB8AC3E}">
        <p14:creationId xmlns:p14="http://schemas.microsoft.com/office/powerpoint/2010/main" val="3142919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433272"/>
              </p:ext>
            </p:extLst>
          </p:nvPr>
        </p:nvGraphicFramePr>
        <p:xfrm>
          <a:off x="1720850" y="1190172"/>
          <a:ext cx="8750300" cy="549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Early</a:t>
                      </a:r>
                      <a:r>
                        <a:rPr lang="en-GB" b="0" baseline="0" dirty="0"/>
                        <a:t> A</a:t>
                      </a:r>
                      <a:r>
                        <a:rPr lang="en-GB" b="0" dirty="0"/>
                        <a:t>dolescence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Mid Adolescence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Late Adolescence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INDEPENDENCE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Less interest in family activities.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Pleasant then nasty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Crave privacy                                                                                                                              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Hostile to parents.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May assert independence when not under adult supervision.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Adults feel they have lost control.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Parents more comfortable with youth’s individuality and decision making skills.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 Youth is more confident and asks for advice from adults.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BODY IMAGE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Body hair, menstrual cramps, body odour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Intense need to feel normal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Continual comparisons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More at ease with changes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Make the most of their</a:t>
                      </a:r>
                      <a:r>
                        <a:rPr lang="en-GB" sz="1200" baseline="0" dirty="0"/>
                        <a:t> bodies</a:t>
                      </a:r>
                      <a:r>
                        <a:rPr lang="en-GB" sz="1200" dirty="0"/>
                        <a:t>: body building, dieting, makeup, clothes..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Dating and sexual behaviours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Comfortable with body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Sexual behaviours less exploitative, more loving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Start to consider birth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PEER RELATIONS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Pull away from family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Gain support from peers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Peer group is extremely strong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Sharing of intense relationships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Conforming with group is essential</a:t>
                      </a:r>
                    </a:p>
                    <a:p>
                      <a:pPr marL="0" indent="0" defTabSz="26670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        - clothing, music….</a:t>
                      </a:r>
                    </a:p>
                    <a:p>
                      <a:pPr marL="0" indent="0" defTabSz="26670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        - smoking, drinking, sexual</a:t>
                      </a:r>
                    </a:p>
                    <a:p>
                      <a:pPr marL="0" indent="0" defTabSz="26670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         activity and other risk</a:t>
                      </a:r>
                    </a:p>
                    <a:p>
                      <a:pPr marL="0" indent="0" defTabSz="266700">
                        <a:buFont typeface="Arial" panose="020B0604020202020204" pitchFamily="34" charset="0"/>
                        <a:buNone/>
                      </a:pPr>
                      <a:r>
                        <a:rPr lang="en-GB" sz="1200" dirty="0"/>
                        <a:t>         taking behaviours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Youths become more confident in own decision making and so the group holds less sway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Group demands less conformity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Individuality is acceptable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IDENTITY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Emergence of abstract reasoning along with personal values and morals</a:t>
                      </a:r>
                      <a:endParaRPr lang="en-GB" sz="1200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Concrete thinking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See things in back and white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Values and morals reflect those of their parents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Lack of abstract reasoning contributes to a feeling of invincibility, and makes it hard to see another persons viewpoint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/>
                        <a:t>This leads to risk taking behaviour and lack of compromise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/>
                        <a:t>Values and morals reflect those of their peer</a:t>
                      </a:r>
                      <a:r>
                        <a:rPr lang="en-GB" sz="1200" baseline="0" dirty="0"/>
                        <a:t> group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/>
                        <a:t>Ability to reason and make informed</a:t>
                      </a:r>
                      <a:r>
                        <a:rPr lang="en-GB" sz="1200" baseline="0" dirty="0"/>
                        <a:t> decisions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GB" sz="1200" baseline="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/>
                        <a:t>Values and morals return</a:t>
                      </a:r>
                      <a:r>
                        <a:rPr lang="en-GB" sz="1200" baseline="0" dirty="0"/>
                        <a:t> to </a:t>
                      </a:r>
                      <a:r>
                        <a:rPr lang="en-GB" sz="1200" dirty="0"/>
                        <a:t>reflect those of their parents and family</a:t>
                      </a:r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EDCDC0A-6B4E-483D-BC9F-3884C5A5E117}"/>
              </a:ext>
            </a:extLst>
          </p:cNvPr>
          <p:cNvSpPr txBox="1"/>
          <p:nvPr/>
        </p:nvSpPr>
        <p:spPr>
          <a:xfrm>
            <a:off x="518778" y="150918"/>
            <a:ext cx="52754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Stages of Adolescence</a:t>
            </a:r>
          </a:p>
        </p:txBody>
      </p:sp>
    </p:spTree>
    <p:extLst>
      <p:ext uri="{BB962C8B-B14F-4D97-AF65-F5344CB8AC3E}">
        <p14:creationId xmlns:p14="http://schemas.microsoft.com/office/powerpoint/2010/main" val="3391922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7360" y="1753978"/>
            <a:ext cx="11677553" cy="4242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Non-adherence may occur in up to 50% of cases.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In adolescence, self definition, social exploration and independence, conflicts with the demands of treatment for chronic disease.</a:t>
            </a:r>
            <a:endParaRPr lang="en-GB" sz="2400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Good adherence to treatment requires the cooperation of both patient and parents.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well organized household with a well structured daily routine will tend to promote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Chaotic households are more likely to struggle with adherence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 cohesive family where the climate is supportive and responsive, rather than critical and disengaging will be more successful at accommodating the treatment burden</a:t>
            </a:r>
          </a:p>
          <a:p>
            <a:r>
              <a:rPr lang="en-US" dirty="0"/>
              <a:t> </a:t>
            </a:r>
            <a:endParaRPr lang="en-GB" dirty="0"/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7546B5-B611-49DA-9BBC-37028498F1A2}"/>
              </a:ext>
            </a:extLst>
          </p:cNvPr>
          <p:cNvSpPr txBox="1"/>
          <p:nvPr/>
        </p:nvSpPr>
        <p:spPr>
          <a:xfrm>
            <a:off x="427361" y="599207"/>
            <a:ext cx="108817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What measures may help improve compliance with medication?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976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C8E2D5-0731-4274-8584-65B8C80C7233}"/>
              </a:ext>
            </a:extLst>
          </p:cNvPr>
          <p:cNvSpPr txBox="1"/>
          <p:nvPr/>
        </p:nvSpPr>
        <p:spPr>
          <a:xfrm>
            <a:off x="484742" y="271582"/>
            <a:ext cx="10999687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Approach to non-adherence to therapy</a:t>
            </a:r>
          </a:p>
          <a:p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Ensure patient and parents understand why treatments are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Provide a </a:t>
            </a:r>
            <a:r>
              <a:rPr lang="en-US" sz="2400" dirty="0">
                <a:solidFill>
                  <a:srgbClr val="FF0000"/>
                </a:solidFill>
              </a:rPr>
              <a:t>written treatment plan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This provides all </a:t>
            </a:r>
            <a:r>
              <a:rPr lang="en-US" sz="2400" dirty="0" err="1"/>
              <a:t>carers</a:t>
            </a:r>
            <a:r>
              <a:rPr lang="en-US" sz="2400" dirty="0"/>
              <a:t> within the family and the patient with a clear guideline.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It helps avoid confusion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It should be user friendly for the family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0"/>
            <a:r>
              <a:rPr lang="en-US" sz="3200" dirty="0">
                <a:solidFill>
                  <a:srgbClr val="FF0000"/>
                </a:solidFill>
              </a:rPr>
              <a:t>Teenagers from age 14 years </a:t>
            </a:r>
          </a:p>
          <a:p>
            <a:pPr lvl="0"/>
            <a:endParaRPr lang="en-US" sz="20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See alone in clinic and then with their parents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Same doctor each time so that a trusting relationship can develop.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Discuss compliance openly and sympathetically, no paternalism or disappointment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compliance exists should be praised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Simplify treatment and allow negotiation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Adapt treatment to the teenager’s lifestyle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2664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25" y="0"/>
            <a:ext cx="488271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C3316A-97C2-4A21-9116-2CF1CDCFE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3" y="1156250"/>
            <a:ext cx="3580928" cy="38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84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0D326B-E21D-48D8-90A6-E0AD0F1F7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64" t="18731" b="21091"/>
          <a:stretch/>
        </p:blipFill>
        <p:spPr>
          <a:xfrm>
            <a:off x="10450" y="2427514"/>
            <a:ext cx="12181550" cy="4430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20589B-4402-45D1-BE1D-ABAD5411F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6535"/>
            <a:ext cx="2005693" cy="21509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F99E94-2AE9-4F94-9185-C81B696141D3}"/>
              </a:ext>
            </a:extLst>
          </p:cNvPr>
          <p:cNvSpPr txBox="1"/>
          <p:nvPr/>
        </p:nvSpPr>
        <p:spPr>
          <a:xfrm>
            <a:off x="3145971" y="816429"/>
            <a:ext cx="42579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FF0000"/>
                </a:solidFill>
              </a:rPr>
              <a:t>Transition to adult care</a:t>
            </a:r>
          </a:p>
          <a:p>
            <a:r>
              <a:rPr lang="en-GB" sz="3200" dirty="0"/>
              <a:t>For patients and parents</a:t>
            </a:r>
          </a:p>
        </p:txBody>
      </p:sp>
    </p:spTree>
    <p:extLst>
      <p:ext uri="{BB962C8B-B14F-4D97-AF65-F5344CB8AC3E}">
        <p14:creationId xmlns:p14="http://schemas.microsoft.com/office/powerpoint/2010/main" val="1230040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62FD28-2642-4E38-85CA-8A05EAAC5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6535"/>
            <a:ext cx="2005693" cy="2150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844936-AC21-4A8B-9E6E-D48ABF9E6A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43" t="18881" b="12173"/>
          <a:stretch/>
        </p:blipFill>
        <p:spPr>
          <a:xfrm>
            <a:off x="457199" y="2125246"/>
            <a:ext cx="11277602" cy="471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63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9F993E-EE30-48BA-B857-DDB51CE0ADF6}"/>
              </a:ext>
            </a:extLst>
          </p:cNvPr>
          <p:cNvSpPr txBox="1"/>
          <p:nvPr/>
        </p:nvSpPr>
        <p:spPr>
          <a:xfrm>
            <a:off x="540550" y="504140"/>
            <a:ext cx="95921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Transition to adult care  </a:t>
            </a:r>
            <a:r>
              <a:rPr lang="en-GB" sz="4400" dirty="0">
                <a:solidFill>
                  <a:srgbClr val="FF0000"/>
                </a:solidFill>
              </a:rPr>
              <a:t>Service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8485E9-55EC-4308-9796-B5D6EAB75019}"/>
              </a:ext>
            </a:extLst>
          </p:cNvPr>
          <p:cNvSpPr txBox="1"/>
          <p:nvPr/>
        </p:nvSpPr>
        <p:spPr>
          <a:xfrm>
            <a:off x="540550" y="1741714"/>
            <a:ext cx="1105988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Adolescent clinic from age 12  in evening  (4-8pm)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Twice yearly transition clinics with both paediatric and adult MDT from age 14 years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Transition clinics first in Children’s Hospital then in Adult Hospital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Family visits to the Adult centre with paediatric nurses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GB" sz="2800" dirty="0"/>
              <a:t>Age of transition depends on maturity – late adolescence 16-18 years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1366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LYMPUS DIGITAL CAMERA">
            <a:hlinkClick r:id="rId2"/>
            <a:extLst>
              <a:ext uri="{FF2B5EF4-FFF2-40B4-BE49-F238E27FC236}">
                <a16:creationId xmlns:a16="http://schemas.microsoft.com/office/drawing/2014/main" id="{C36E24F7-DE22-4BA9-8667-CE2A67274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9971" cy="92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A2305A-D193-49B5-A5B2-6A0C28F10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783" y="178509"/>
            <a:ext cx="2221992" cy="83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223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63EE4-160C-468E-86BD-0DACE02982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5021B-8CD9-4C0D-98A6-999C09735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6443C4-4042-4182-AE5A-9A3FDF399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7" y="113837"/>
            <a:ext cx="11898385" cy="663032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22F4222-E34C-414F-8211-ADC6D35AE055}"/>
              </a:ext>
            </a:extLst>
          </p:cNvPr>
          <p:cNvSpPr/>
          <p:nvPr/>
        </p:nvSpPr>
        <p:spPr>
          <a:xfrm>
            <a:off x="3814618" y="1847273"/>
            <a:ext cx="2706255" cy="1581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E6CA09-ADDF-4B68-AF95-7A89ECD38AA0}"/>
              </a:ext>
            </a:extLst>
          </p:cNvPr>
          <p:cNvSpPr txBox="1"/>
          <p:nvPr/>
        </p:nvSpPr>
        <p:spPr>
          <a:xfrm>
            <a:off x="6685368" y="1964058"/>
            <a:ext cx="3448252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Highly effective modulator therapy</a:t>
            </a:r>
          </a:p>
          <a:p>
            <a:endParaRPr lang="en-GB" sz="400" dirty="0">
              <a:solidFill>
                <a:srgbClr val="FF0000"/>
              </a:solidFill>
            </a:endParaRPr>
          </a:p>
          <a:p>
            <a:r>
              <a:rPr lang="en-GB" sz="4000" dirty="0">
                <a:solidFill>
                  <a:srgbClr val="FF0000"/>
                </a:solidFill>
              </a:rPr>
              <a:t>        HEMT</a:t>
            </a:r>
          </a:p>
          <a:p>
            <a:pPr algn="ctr"/>
            <a:r>
              <a:rPr lang="en-GB" sz="4000" dirty="0"/>
              <a:t>Ivacaftor</a:t>
            </a:r>
          </a:p>
          <a:p>
            <a:pPr algn="ctr"/>
            <a:r>
              <a:rPr lang="en-GB" sz="4000" dirty="0" err="1"/>
              <a:t>Kaftrio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868969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71B9EC5-DD1A-47DB-B8A7-F641A0876A11}"/>
              </a:ext>
            </a:extLst>
          </p:cNvPr>
          <p:cNvSpPr txBox="1"/>
          <p:nvPr/>
        </p:nvSpPr>
        <p:spPr>
          <a:xfrm>
            <a:off x="394252" y="1687481"/>
            <a:ext cx="10909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Modulators improve production, intracellular processing, and/or function of the defective CFTR protein</a:t>
            </a:r>
          </a:p>
          <a:p>
            <a:r>
              <a:rPr lang="en-GB" sz="2000" dirty="0"/>
              <a:t>In combination there is a compounded effect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DACF3-DD83-4F90-96F0-8985BD3FA2FD}"/>
              </a:ext>
            </a:extLst>
          </p:cNvPr>
          <p:cNvSpPr txBox="1"/>
          <p:nvPr/>
        </p:nvSpPr>
        <p:spPr>
          <a:xfrm>
            <a:off x="394252" y="299465"/>
            <a:ext cx="74156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Modulator therapy </a:t>
            </a:r>
          </a:p>
          <a:p>
            <a:r>
              <a:rPr lang="en-GB" sz="4000" dirty="0">
                <a:solidFill>
                  <a:srgbClr val="FF0000"/>
                </a:solidFill>
              </a:rPr>
              <a:t>Combination therapy = UK licenses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E64255-DA67-4F88-A925-1EC49A38EEEF}"/>
              </a:ext>
            </a:extLst>
          </p:cNvPr>
          <p:cNvGrpSpPr/>
          <p:nvPr/>
        </p:nvGrpSpPr>
        <p:grpSpPr>
          <a:xfrm>
            <a:off x="540774" y="3058872"/>
            <a:ext cx="2300397" cy="2460185"/>
            <a:chOff x="540774" y="3058872"/>
            <a:chExt cx="1316931" cy="126486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D5F2B1-5E69-4EF0-87AF-C959F31DEB6B}"/>
                </a:ext>
              </a:extLst>
            </p:cNvPr>
            <p:cNvSpPr/>
            <p:nvPr/>
          </p:nvSpPr>
          <p:spPr>
            <a:xfrm>
              <a:off x="540774" y="3058872"/>
              <a:ext cx="314037" cy="29556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8E9627-A958-4D96-BD52-FF1E54C79B35}"/>
                </a:ext>
              </a:extLst>
            </p:cNvPr>
            <p:cNvSpPr/>
            <p:nvPr/>
          </p:nvSpPr>
          <p:spPr>
            <a:xfrm>
              <a:off x="540774" y="3384250"/>
              <a:ext cx="314037" cy="29556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C8B190A-E87F-46B5-80C1-99596606C45B}"/>
                </a:ext>
              </a:extLst>
            </p:cNvPr>
            <p:cNvSpPr/>
            <p:nvPr/>
          </p:nvSpPr>
          <p:spPr>
            <a:xfrm>
              <a:off x="540774" y="3702364"/>
              <a:ext cx="314037" cy="29556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D731FE-1836-4865-A02F-DDC72685E3E8}"/>
                </a:ext>
              </a:extLst>
            </p:cNvPr>
            <p:cNvSpPr/>
            <p:nvPr/>
          </p:nvSpPr>
          <p:spPr>
            <a:xfrm>
              <a:off x="540774" y="4028177"/>
              <a:ext cx="314037" cy="295564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D71140-4495-4BE0-9758-D63AF940204C}"/>
                </a:ext>
              </a:extLst>
            </p:cNvPr>
            <p:cNvSpPr/>
            <p:nvPr/>
          </p:nvSpPr>
          <p:spPr>
            <a:xfrm>
              <a:off x="889819" y="3384250"/>
              <a:ext cx="314037" cy="29556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7FA1C93-E9C8-47AE-88DE-F3AF92E4DFA1}"/>
                </a:ext>
              </a:extLst>
            </p:cNvPr>
            <p:cNvSpPr/>
            <p:nvPr/>
          </p:nvSpPr>
          <p:spPr>
            <a:xfrm>
              <a:off x="1203856" y="3709439"/>
              <a:ext cx="314037" cy="295564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940D174-F934-463E-9A97-D8C18868D287}"/>
                </a:ext>
              </a:extLst>
            </p:cNvPr>
            <p:cNvSpPr/>
            <p:nvPr/>
          </p:nvSpPr>
          <p:spPr>
            <a:xfrm>
              <a:off x="1203860" y="4028177"/>
              <a:ext cx="314037" cy="295564"/>
            </a:xfrm>
            <a:prstGeom prst="rect">
              <a:avLst/>
            </a:prstGeom>
            <a:solidFill>
              <a:srgbClr val="FF66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36C4BBB-80E1-4A47-9137-95565CB1F8DA}"/>
                </a:ext>
              </a:extLst>
            </p:cNvPr>
            <p:cNvSpPr/>
            <p:nvPr/>
          </p:nvSpPr>
          <p:spPr>
            <a:xfrm>
              <a:off x="1543668" y="4028177"/>
              <a:ext cx="314037" cy="295564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8B32105-AA16-49C8-B14D-539933CABC57}"/>
              </a:ext>
            </a:extLst>
          </p:cNvPr>
          <p:cNvSpPr txBox="1"/>
          <p:nvPr/>
        </p:nvSpPr>
        <p:spPr>
          <a:xfrm>
            <a:off x="3208610" y="3008487"/>
            <a:ext cx="9068508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47713">
              <a:spcBef>
                <a:spcPts val="200"/>
              </a:spcBef>
            </a:pPr>
            <a:r>
              <a:rPr lang="en-GB" sz="4000" dirty="0"/>
              <a:t>Ivacaftor    </a:t>
            </a:r>
            <a:r>
              <a:rPr lang="en-GB" sz="4000" dirty="0">
                <a:solidFill>
                  <a:srgbClr val="FF0000"/>
                </a:solidFill>
              </a:rPr>
              <a:t>Age &gt; 1 month   G551D </a:t>
            </a:r>
          </a:p>
          <a:p>
            <a:pPr defTabSz="747713">
              <a:spcBef>
                <a:spcPts val="200"/>
              </a:spcBef>
            </a:pPr>
            <a:r>
              <a:rPr lang="en-GB" sz="4000" dirty="0" err="1"/>
              <a:t>Orkambi</a:t>
            </a:r>
            <a:r>
              <a:rPr lang="en-GB" sz="4000" dirty="0"/>
              <a:t> 	</a:t>
            </a:r>
            <a:r>
              <a:rPr lang="en-GB" sz="4000" dirty="0">
                <a:solidFill>
                  <a:srgbClr val="FF0000"/>
                </a:solidFill>
              </a:rPr>
              <a:t>Age &gt; 1 years	    dF508/ dF508</a:t>
            </a:r>
          </a:p>
          <a:p>
            <a:pPr defTabSz="747713">
              <a:spcBef>
                <a:spcPts val="200"/>
              </a:spcBef>
            </a:pPr>
            <a:r>
              <a:rPr lang="en-GB" sz="4000" dirty="0" err="1">
                <a:solidFill>
                  <a:schemeClr val="bg1">
                    <a:lumMod val="75000"/>
                  </a:schemeClr>
                </a:solidFill>
              </a:rPr>
              <a:t>Symkevi</a:t>
            </a:r>
            <a:r>
              <a:rPr lang="en-GB" sz="4000" dirty="0">
                <a:solidFill>
                  <a:schemeClr val="bg1">
                    <a:lumMod val="75000"/>
                  </a:schemeClr>
                </a:solidFill>
              </a:rPr>
              <a:t>  	Age &gt; 6 years	    dF508/ dF508</a:t>
            </a:r>
          </a:p>
          <a:p>
            <a:pPr defTabSz="747713">
              <a:spcBef>
                <a:spcPts val="200"/>
              </a:spcBef>
            </a:pPr>
            <a:r>
              <a:rPr lang="en-GB" sz="4000" dirty="0" err="1"/>
              <a:t>Kaftrio</a:t>
            </a:r>
            <a:r>
              <a:rPr lang="en-GB" sz="4000" dirty="0"/>
              <a:t> 	</a:t>
            </a:r>
            <a:r>
              <a:rPr lang="en-GB" sz="4000" dirty="0">
                <a:solidFill>
                  <a:srgbClr val="FF0000"/>
                </a:solidFill>
              </a:rPr>
              <a:t>Age &gt; 2 Years	    dF508 / any</a:t>
            </a:r>
          </a:p>
        </p:txBody>
      </p:sp>
    </p:spTree>
    <p:extLst>
      <p:ext uri="{BB962C8B-B14F-4D97-AF65-F5344CB8AC3E}">
        <p14:creationId xmlns:p14="http://schemas.microsoft.com/office/powerpoint/2010/main" val="263560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26AEA9-EC06-43DC-803F-9AB495054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9" y="1609239"/>
            <a:ext cx="3739595" cy="36395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F7B7E6-3030-4129-8F3F-E94EB7079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6574" y="1514169"/>
            <a:ext cx="3739595" cy="4584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DBE714-5B2D-4693-8962-7CF12CF98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046" y="1553497"/>
            <a:ext cx="3751843" cy="4948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F685A5-486E-4235-B645-8CF58A6B03E9}"/>
              </a:ext>
            </a:extLst>
          </p:cNvPr>
          <p:cNvSpPr txBox="1"/>
          <p:nvPr/>
        </p:nvSpPr>
        <p:spPr>
          <a:xfrm>
            <a:off x="393290" y="473016"/>
            <a:ext cx="8501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October 2024 – UK license extended to all FDA approved mutations</a:t>
            </a:r>
          </a:p>
        </p:txBody>
      </p:sp>
    </p:spTree>
    <p:extLst>
      <p:ext uri="{BB962C8B-B14F-4D97-AF65-F5344CB8AC3E}">
        <p14:creationId xmlns:p14="http://schemas.microsoft.com/office/powerpoint/2010/main" val="93726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63EE4-160C-468E-86BD-0DACE02982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5021B-8CD9-4C0D-98A6-999C09735E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3B8C0B-874C-491F-B940-24BDCDE22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54" y="118600"/>
            <a:ext cx="11936491" cy="662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30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1AC4AE-BA23-4F1A-8576-9B41F391B4DF}"/>
              </a:ext>
            </a:extLst>
          </p:cNvPr>
          <p:cNvSpPr txBox="1"/>
          <p:nvPr/>
        </p:nvSpPr>
        <p:spPr>
          <a:xfrm>
            <a:off x="2396691" y="1443791"/>
            <a:ext cx="6337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Outcomes of Modulator therapy</a:t>
            </a:r>
          </a:p>
          <a:p>
            <a:endParaRPr lang="en-GB" dirty="0"/>
          </a:p>
        </p:txBody>
      </p:sp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B04EF7BE-2F7C-480E-B2B2-69ED1AAE7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" t="63361" r="68880" b="21802"/>
          <a:stretch/>
        </p:blipFill>
        <p:spPr>
          <a:xfrm>
            <a:off x="415034" y="1173524"/>
            <a:ext cx="1766812" cy="1280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43B87D-F72B-431C-A40A-0E2082833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182" y="2823569"/>
            <a:ext cx="8155635" cy="350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32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FC3AD9-3C9D-43BB-99CF-7D45824E1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225" y="2229756"/>
            <a:ext cx="7250545" cy="43906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5AC829-8086-4DE7-8219-5040C641FDC0}"/>
              </a:ext>
            </a:extLst>
          </p:cNvPr>
          <p:cNvSpPr/>
          <p:nvPr/>
        </p:nvSpPr>
        <p:spPr>
          <a:xfrm>
            <a:off x="554181" y="390344"/>
            <a:ext cx="106587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GOAL Study [IVACAFTOR]</a:t>
            </a:r>
            <a:r>
              <a:rPr lang="en-GB" sz="2800" b="1" dirty="0"/>
              <a:t>: Long term clinical effectiveness of ivacaftor in people with the G551D CFTR mutation</a:t>
            </a:r>
          </a:p>
          <a:p>
            <a:pPr algn="r"/>
            <a:r>
              <a:rPr lang="en-GB" sz="1400" dirty="0"/>
              <a:t>J Cyst </a:t>
            </a:r>
            <a:r>
              <a:rPr lang="en-GB" sz="1400" dirty="0" err="1"/>
              <a:t>Fibros</a:t>
            </a:r>
            <a:r>
              <a:rPr lang="en-GB" sz="1400" dirty="0"/>
              <a:t>. 2021 Mar; 20(2): 213–219. 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908701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1755</Words>
  <Application>Microsoft Office PowerPoint</Application>
  <PresentationFormat>Widescreen</PresentationFormat>
  <Paragraphs>258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Flama Book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 sweat test response to modulator, poor lung function response</vt:lpstr>
      <vt:lpstr>Poor sweat test repsonse ? Poor compliance or poor absorption</vt:lpstr>
      <vt:lpstr>Changes in FEV1 and sweat chloride CL after commencement of ETI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Julian</cp:lastModifiedBy>
  <cp:revision>27</cp:revision>
  <dcterms:created xsi:type="dcterms:W3CDTF">2024-12-08T14:27:14Z</dcterms:created>
  <dcterms:modified xsi:type="dcterms:W3CDTF">2024-12-09T15:57:57Z</dcterms:modified>
</cp:coreProperties>
</file>